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vtt" ContentType="text/vt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31"/>
  </p:notesMasterIdLst>
  <p:handoutMasterIdLst>
    <p:handoutMasterId r:id="rId32"/>
  </p:handoutMasterIdLst>
  <p:sldIdLst>
    <p:sldId id="316" r:id="rId2"/>
    <p:sldId id="332" r:id="rId3"/>
    <p:sldId id="326" r:id="rId4"/>
    <p:sldId id="325" r:id="rId5"/>
    <p:sldId id="333" r:id="rId6"/>
    <p:sldId id="334" r:id="rId7"/>
    <p:sldId id="285" r:id="rId8"/>
    <p:sldId id="307" r:id="rId9"/>
    <p:sldId id="313" r:id="rId10"/>
    <p:sldId id="300" r:id="rId11"/>
    <p:sldId id="319" r:id="rId12"/>
    <p:sldId id="317" r:id="rId13"/>
    <p:sldId id="304" r:id="rId14"/>
    <p:sldId id="318" r:id="rId15"/>
    <p:sldId id="294" r:id="rId16"/>
    <p:sldId id="296" r:id="rId17"/>
    <p:sldId id="295" r:id="rId18"/>
    <p:sldId id="284" r:id="rId19"/>
    <p:sldId id="331" r:id="rId20"/>
    <p:sldId id="330" r:id="rId21"/>
    <p:sldId id="288" r:id="rId22"/>
    <p:sldId id="297" r:id="rId23"/>
    <p:sldId id="289" r:id="rId24"/>
    <p:sldId id="299" r:id="rId25"/>
    <p:sldId id="335" r:id="rId26"/>
    <p:sldId id="315" r:id="rId27"/>
    <p:sldId id="336" r:id="rId28"/>
    <p:sldId id="337" r:id="rId29"/>
    <p:sldId id="328" r:id="rId3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77" autoAdjust="0"/>
    <p:restoredTop sz="90719" autoAdjust="0"/>
  </p:normalViewPr>
  <p:slideViewPr>
    <p:cSldViewPr>
      <p:cViewPr varScale="1">
        <p:scale>
          <a:sx n="75" d="100"/>
          <a:sy n="75" d="100"/>
        </p:scale>
        <p:origin x="2131" y="4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097CECCE-694E-4642-93B6-26B1E9E74CE5}"/>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78851" name="Rectangle 3">
            <a:extLst>
              <a:ext uri="{FF2B5EF4-FFF2-40B4-BE49-F238E27FC236}">
                <a16:creationId xmlns:a16="http://schemas.microsoft.com/office/drawing/2014/main" id="{407A6ECD-4310-4E25-96BC-FF429FD6AC0F}"/>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78852" name="Rectangle 4">
            <a:extLst>
              <a:ext uri="{FF2B5EF4-FFF2-40B4-BE49-F238E27FC236}">
                <a16:creationId xmlns:a16="http://schemas.microsoft.com/office/drawing/2014/main" id="{99200D63-F674-43A7-8DE4-8CF01A10FC94}"/>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78853" name="Rectangle 5">
            <a:extLst>
              <a:ext uri="{FF2B5EF4-FFF2-40B4-BE49-F238E27FC236}">
                <a16:creationId xmlns:a16="http://schemas.microsoft.com/office/drawing/2014/main" id="{1F302E35-669E-4395-9944-F485C47D1A37}"/>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AF661293-25AF-40A3-A775-1E2FD2E699E4}"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3E405AE-5FEA-47EE-9BB8-A4FFFABAF09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en-US"/>
          </a:p>
        </p:txBody>
      </p:sp>
      <p:sp>
        <p:nvSpPr>
          <p:cNvPr id="3" name="Date Placeholder 2">
            <a:extLst>
              <a:ext uri="{FF2B5EF4-FFF2-40B4-BE49-F238E27FC236}">
                <a16:creationId xmlns:a16="http://schemas.microsoft.com/office/drawing/2014/main" id="{5556699E-7F99-4A28-9DAC-5C813414A26E}"/>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DD6C6424-CB8D-4311-A72D-F156F80881F8}" type="datetimeFigureOut">
              <a:rPr lang="en-US"/>
              <a:pPr>
                <a:defRPr/>
              </a:pPr>
              <a:t>10/11/2023</a:t>
            </a:fld>
            <a:endParaRPr lang="en-US"/>
          </a:p>
        </p:txBody>
      </p:sp>
      <p:sp>
        <p:nvSpPr>
          <p:cNvPr id="4" name="Slide Image Placeholder 3">
            <a:extLst>
              <a:ext uri="{FF2B5EF4-FFF2-40B4-BE49-F238E27FC236}">
                <a16:creationId xmlns:a16="http://schemas.microsoft.com/office/drawing/2014/main" id="{31835741-B7BC-4E75-BCF1-59CA2C47DE66}"/>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FB7F867-93A1-47B8-9AA4-7612E338633E}"/>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F33887F2-8122-4B7B-B9EA-A947D894B3AA}"/>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BBC898EE-2522-4310-B507-733996FB4415}"/>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10F2CC9-60C4-4A5B-8AC6-0055F78BD791}"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4D219CE-A49C-40CD-9C99-E09BA2539263}" type="slidenum">
              <a:rPr lang="en-US" smtClean="0"/>
              <a:pPr>
                <a:defRPr/>
              </a:pPr>
              <a:t>2</a:t>
            </a:fld>
            <a:endParaRPr lang="en-US"/>
          </a:p>
        </p:txBody>
      </p:sp>
    </p:spTree>
    <p:extLst>
      <p:ext uri="{BB962C8B-B14F-4D97-AF65-F5344CB8AC3E}">
        <p14:creationId xmlns:p14="http://schemas.microsoft.com/office/powerpoint/2010/main" val="3711164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0A1E2FE-0C21-4112-9E73-F6A67D5B94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A376070-9591-43A7-A8FE-177AE6096AC8}" type="slidenum">
              <a:rPr lang="en-US" altLang="en-US"/>
              <a:pPr/>
              <a:t>16</a:t>
            </a:fld>
            <a:endParaRPr lang="en-US" altLang="en-US"/>
          </a:p>
        </p:txBody>
      </p:sp>
      <p:sp>
        <p:nvSpPr>
          <p:cNvPr id="24579" name="Rectangle 2">
            <a:extLst>
              <a:ext uri="{FF2B5EF4-FFF2-40B4-BE49-F238E27FC236}">
                <a16:creationId xmlns:a16="http://schemas.microsoft.com/office/drawing/2014/main" id="{23EAC334-AC81-4AF5-A0DF-A25E0349D54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a:extLst>
              <a:ext uri="{FF2B5EF4-FFF2-40B4-BE49-F238E27FC236}">
                <a16:creationId xmlns:a16="http://schemas.microsoft.com/office/drawing/2014/main" id="{A8B99AAB-B79A-4FAF-854D-A507337B1D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t>When you select an example, remember it has to be specific. </a:t>
            </a:r>
          </a:p>
          <a:p>
            <a:pPr eaLnBrk="1" hangingPunct="1"/>
            <a:endParaRPr lang="en-US" altLang="en-US" dirty="0"/>
          </a:p>
          <a:p>
            <a:pPr eaLnBrk="1" hangingPunct="1"/>
            <a:r>
              <a:rPr lang="en-US" altLang="en-US" dirty="0"/>
              <a:t>The concept ‘You reap what you sow’ means ‘You get what you give’. When you have a specific example of growing a lemon tree you get lemons, your audience can understand you more easily.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A957BD20-3850-47EA-B975-E9B35351C1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02E591A-86BB-4215-9BE5-89ADC1E2624D}" type="slidenum">
              <a:rPr lang="en-US" altLang="en-US"/>
              <a:pPr/>
              <a:t>17</a:t>
            </a:fld>
            <a:endParaRPr lang="en-US" altLang="en-US"/>
          </a:p>
        </p:txBody>
      </p:sp>
      <p:sp>
        <p:nvSpPr>
          <p:cNvPr id="25603" name="Rectangle 2">
            <a:extLst>
              <a:ext uri="{FF2B5EF4-FFF2-40B4-BE49-F238E27FC236}">
                <a16:creationId xmlns:a16="http://schemas.microsoft.com/office/drawing/2014/main" id="{26CD3350-B437-4CB2-9927-8A332899252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4" name="Rectangle 3">
            <a:extLst>
              <a:ext uri="{FF2B5EF4-FFF2-40B4-BE49-F238E27FC236}">
                <a16:creationId xmlns:a16="http://schemas.microsoft.com/office/drawing/2014/main" id="{D5415586-E756-4DC6-8E68-313F399AAEF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0F2CC9-60C4-4A5B-8AC6-0055F78BD791}" type="slidenum">
              <a:rPr lang="en-US" altLang="en-US" smtClean="0"/>
              <a:pPr/>
              <a:t>18</a:t>
            </a:fld>
            <a:endParaRPr lang="en-US" altLang="en-US"/>
          </a:p>
        </p:txBody>
      </p:sp>
    </p:spTree>
    <p:extLst>
      <p:ext uri="{BB962C8B-B14F-4D97-AF65-F5344CB8AC3E}">
        <p14:creationId xmlns:p14="http://schemas.microsoft.com/office/powerpoint/2010/main" val="2562172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A957BD20-3850-47EA-B975-E9B35351C1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02E591A-86BB-4215-9BE5-89ADC1E2624D}" type="slidenum">
              <a:rPr lang="en-US" altLang="en-US"/>
              <a:pPr/>
              <a:t>20</a:t>
            </a:fld>
            <a:endParaRPr lang="en-US" altLang="en-US"/>
          </a:p>
        </p:txBody>
      </p:sp>
      <p:sp>
        <p:nvSpPr>
          <p:cNvPr id="25603" name="Rectangle 2">
            <a:extLst>
              <a:ext uri="{FF2B5EF4-FFF2-40B4-BE49-F238E27FC236}">
                <a16:creationId xmlns:a16="http://schemas.microsoft.com/office/drawing/2014/main" id="{26CD3350-B437-4CB2-9927-8A332899252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4" name="Rectangle 3">
            <a:extLst>
              <a:ext uri="{FF2B5EF4-FFF2-40B4-BE49-F238E27FC236}">
                <a16:creationId xmlns:a16="http://schemas.microsoft.com/office/drawing/2014/main" id="{D5415586-E756-4DC6-8E68-313F399AAEF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p:txBody>
      </p:sp>
    </p:spTree>
    <p:extLst>
      <p:ext uri="{BB962C8B-B14F-4D97-AF65-F5344CB8AC3E}">
        <p14:creationId xmlns:p14="http://schemas.microsoft.com/office/powerpoint/2010/main" val="2154205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A609A106-3F4F-4B07-8757-5F0558DFC3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5F96C08-1767-46E0-992F-79C42DDFDB14}" type="slidenum">
              <a:rPr lang="en-US" altLang="en-US"/>
              <a:pPr/>
              <a:t>22</a:t>
            </a:fld>
            <a:endParaRPr lang="en-US" altLang="en-US"/>
          </a:p>
        </p:txBody>
      </p:sp>
      <p:sp>
        <p:nvSpPr>
          <p:cNvPr id="27651" name="Rectangle 2">
            <a:extLst>
              <a:ext uri="{FF2B5EF4-FFF2-40B4-BE49-F238E27FC236}">
                <a16:creationId xmlns:a16="http://schemas.microsoft.com/office/drawing/2014/main" id="{625DCB59-ABA3-4CD6-AC60-75A1517776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2" name="Rectangle 3">
            <a:extLst>
              <a:ext uri="{FF2B5EF4-FFF2-40B4-BE49-F238E27FC236}">
                <a16:creationId xmlns:a16="http://schemas.microsoft.com/office/drawing/2014/main" id="{5CB8CC85-A3C9-4EA7-BA1A-9E6E5892CF4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eaLnBrk="1" hangingPunct="1">
              <a:buFontTx/>
              <a:buChar char="-"/>
            </a:pPr>
            <a:r>
              <a:rPr lang="en-US" altLang="en-US" dirty="0"/>
              <a:t>‘sparingly’ means just now and then, not too frequently.  Numbers, especially long numbers, are difficult to remember when you hear, not read. </a:t>
            </a:r>
          </a:p>
          <a:p>
            <a:pPr marL="171450" indent="-171450" eaLnBrk="1" hangingPunct="1">
              <a:buFontTx/>
              <a:buChar char="-"/>
            </a:pPr>
            <a:endParaRPr lang="en-US" altLang="en-US" dirty="0"/>
          </a:p>
          <a:p>
            <a:pPr marL="171450" indent="-171450" eaLnBrk="1" hangingPunct="1">
              <a:buFontTx/>
              <a:buChar char="-"/>
            </a:pPr>
            <a:r>
              <a:rPr lang="en-US" altLang="en-US" dirty="0"/>
              <a:t>Important: ALWAYS PROVIDE SOURCES to add credibility to your statistics. Otherwise, your audience may assume you make them up. </a:t>
            </a:r>
          </a:p>
          <a:p>
            <a:pPr marL="171450" indent="-171450" eaLnBrk="1" hangingPunct="1">
              <a:buFontTx/>
              <a:buChar char="-"/>
            </a:pPr>
            <a:endParaRPr lang="en-US" altLang="en-US" dirty="0"/>
          </a:p>
          <a:p>
            <a:pPr marL="171450" indent="-171450" eaLnBrk="1" hangingPunct="1">
              <a:buFontTx/>
              <a:buChar char="-"/>
            </a:pPr>
            <a:r>
              <a:rPr lang="en-US" altLang="en-US" dirty="0"/>
              <a:t>If possible, you can link the number to a subject that is more familiar to the audience. For example, when you talk about the </a:t>
            </a:r>
            <a:r>
              <a:rPr lang="en-US" altLang="en-US" dirty="0" err="1"/>
              <a:t>Bitexco</a:t>
            </a:r>
            <a:r>
              <a:rPr lang="en-US" altLang="en-US" dirty="0"/>
              <a:t> Financial Tower (69 floors) for an </a:t>
            </a:r>
            <a:r>
              <a:rPr lang="en-US" altLang="en-US" dirty="0" err="1"/>
              <a:t>IUer</a:t>
            </a:r>
            <a:r>
              <a:rPr lang="en-US" altLang="en-US" dirty="0"/>
              <a:t> first coming to HCMC and has never seen </a:t>
            </a:r>
            <a:r>
              <a:rPr lang="en-US" altLang="en-US" dirty="0" err="1"/>
              <a:t>Bitexco</a:t>
            </a:r>
            <a:r>
              <a:rPr lang="en-US" altLang="en-US" dirty="0"/>
              <a:t> before, you can say ‘</a:t>
            </a:r>
            <a:r>
              <a:rPr lang="en-US" altLang="en-US" dirty="0" err="1"/>
              <a:t>Bitexco</a:t>
            </a:r>
            <a:r>
              <a:rPr lang="en-US" altLang="en-US" dirty="0"/>
              <a:t> is about 10 times higher than IU building’. </a:t>
            </a:r>
          </a:p>
          <a:p>
            <a:pPr marL="171450" indent="-171450" eaLnBrk="1" hangingPunct="1">
              <a:buFontTx/>
              <a:buChar char="-"/>
            </a:pPr>
            <a:endParaRPr lang="en-US" altLang="en-US" dirty="0"/>
          </a:p>
          <a:p>
            <a:pPr marL="171450" indent="-171450" eaLnBrk="1" hangingPunct="1">
              <a:buFontTx/>
              <a:buChar char="-"/>
            </a:pPr>
            <a:r>
              <a:rPr lang="en-US" altLang="en-US" dirty="0"/>
              <a:t>When presenting, you don’t need and shouldn’t give the exact numbers which are hard to remember. Round them off instead. For example. 3,471 -&gt; about 3,500</a:t>
            </a:r>
          </a:p>
          <a:p>
            <a:pPr marL="171450" indent="-171450" eaLnBrk="1" hangingPunct="1">
              <a:buFontTx/>
              <a:buChar char="-"/>
            </a:pPr>
            <a:endParaRPr lang="en-US" altLang="en-US" dirty="0"/>
          </a:p>
          <a:p>
            <a:pPr marL="171450" indent="-171450" eaLnBrk="1" hangingPunct="1">
              <a:buFontTx/>
              <a:buChar char="-"/>
            </a:pPr>
            <a:r>
              <a:rPr lang="en-US" altLang="en-US" dirty="0"/>
              <a:t>Charts, tables… are required for complicated numbers.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6E39A5E1-8DA1-494C-8730-54B95AD4D81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E06F52-099B-41BC-B3BF-07EC3F406212}" type="slidenum">
              <a:rPr lang="en-US" altLang="en-US"/>
              <a:pPr/>
              <a:t>24</a:t>
            </a:fld>
            <a:endParaRPr lang="en-US" altLang="en-US"/>
          </a:p>
        </p:txBody>
      </p:sp>
      <p:sp>
        <p:nvSpPr>
          <p:cNvPr id="28675" name="Rectangle 2">
            <a:extLst>
              <a:ext uri="{FF2B5EF4-FFF2-40B4-BE49-F238E27FC236}">
                <a16:creationId xmlns:a16="http://schemas.microsoft.com/office/drawing/2014/main" id="{F3AAB730-584F-45A4-A40D-0068DED4860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a:extLst>
              <a:ext uri="{FF2B5EF4-FFF2-40B4-BE49-F238E27FC236}">
                <a16:creationId xmlns:a16="http://schemas.microsoft.com/office/drawing/2014/main" id="{39DA095A-E8DC-4B7A-8C1C-BB9AB6317FA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t>Citing a person or an organization’s opinion requires the same regulations accuracy, sources, fairness, and acknowledgement.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610F2CC9-60C4-4A5B-8AC6-0055F78BD791}" type="slidenum">
              <a:rPr lang="en-US" altLang="en-US" smtClean="0"/>
              <a:pPr/>
              <a:t>25</a:t>
            </a:fld>
            <a:endParaRPr lang="en-US" altLang="en-US"/>
          </a:p>
        </p:txBody>
      </p:sp>
    </p:spTree>
    <p:extLst>
      <p:ext uri="{BB962C8B-B14F-4D97-AF65-F5344CB8AC3E}">
        <p14:creationId xmlns:p14="http://schemas.microsoft.com/office/powerpoint/2010/main" val="943871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0F2CC9-60C4-4A5B-8AC6-0055F78BD791}" type="slidenum">
              <a:rPr lang="en-US" altLang="en-US" smtClean="0"/>
              <a:pPr/>
              <a:t>26</a:t>
            </a:fld>
            <a:endParaRPr lang="en-US" altLang="en-US"/>
          </a:p>
        </p:txBody>
      </p:sp>
    </p:spTree>
    <p:extLst>
      <p:ext uri="{BB962C8B-B14F-4D97-AF65-F5344CB8AC3E}">
        <p14:creationId xmlns:p14="http://schemas.microsoft.com/office/powerpoint/2010/main" val="2599902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610F2CC9-60C4-4A5B-8AC6-0055F78BD791}" type="slidenum">
              <a:rPr lang="en-US" altLang="en-US" smtClean="0"/>
              <a:pPr/>
              <a:t>3</a:t>
            </a:fld>
            <a:endParaRPr lang="en-US" altLang="en-US"/>
          </a:p>
        </p:txBody>
      </p:sp>
    </p:spTree>
    <p:extLst>
      <p:ext uri="{BB962C8B-B14F-4D97-AF65-F5344CB8AC3E}">
        <p14:creationId xmlns:p14="http://schemas.microsoft.com/office/powerpoint/2010/main" val="178549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610F2CC9-60C4-4A5B-8AC6-0055F78BD791}" type="slidenum">
              <a:rPr lang="en-US" altLang="en-US" smtClean="0"/>
              <a:pPr/>
              <a:t>5</a:t>
            </a:fld>
            <a:endParaRPr lang="en-US" altLang="en-US"/>
          </a:p>
        </p:txBody>
      </p:sp>
    </p:spTree>
    <p:extLst>
      <p:ext uri="{BB962C8B-B14F-4D97-AF65-F5344CB8AC3E}">
        <p14:creationId xmlns:p14="http://schemas.microsoft.com/office/powerpoint/2010/main" val="3722163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0F2CC9-60C4-4A5B-8AC6-0055F78BD791}" type="slidenum">
              <a:rPr lang="en-US" altLang="en-US" smtClean="0"/>
              <a:pPr/>
              <a:t>6</a:t>
            </a:fld>
            <a:endParaRPr lang="en-US" altLang="en-US"/>
          </a:p>
        </p:txBody>
      </p:sp>
    </p:spTree>
    <p:extLst>
      <p:ext uri="{BB962C8B-B14F-4D97-AF65-F5344CB8AC3E}">
        <p14:creationId xmlns:p14="http://schemas.microsoft.com/office/powerpoint/2010/main" val="1655171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work on a TOPIC, follow the steps as in the sample: </a:t>
            </a:r>
          </a:p>
          <a:p>
            <a:pPr marL="228600" indent="-228600">
              <a:buAutoNum type="arabicPeriod"/>
            </a:pPr>
            <a:r>
              <a:rPr lang="en-US" dirty="0"/>
              <a:t>Identify the type of Informative Presentation </a:t>
            </a:r>
          </a:p>
          <a:p>
            <a:pPr marL="228600" indent="-228600">
              <a:buAutoNum type="arabicPeriod"/>
            </a:pPr>
            <a:r>
              <a:rPr lang="en-US" dirty="0"/>
              <a:t>Choose a relevant organization </a:t>
            </a:r>
          </a:p>
          <a:p>
            <a:pPr marL="228600" indent="-228600">
              <a:buAutoNum type="arabicPeriod"/>
            </a:pPr>
            <a:r>
              <a:rPr lang="en-US" dirty="0"/>
              <a:t>Select an impressive TITLE so that the audience can expect your contents. Bear in mind that the TITLE is different from the TOPIC: it is a phrase that catches the audience’s interest. </a:t>
            </a:r>
          </a:p>
          <a:p>
            <a:pPr marL="228600" indent="-228600">
              <a:buAutoNum type="arabicPeriod"/>
            </a:pPr>
            <a:r>
              <a:rPr lang="en-US" b="1" dirty="0"/>
              <a:t>Preview</a:t>
            </a:r>
            <a:r>
              <a:rPr lang="en-US" dirty="0"/>
              <a:t>: Three points are in a parallel structure. As in this sample, the three points are three noun phrases. The points must focus on what the audience need to know about the topic. In your assignment, you talk to an audience that has NEVER known about Covid-19 before. Therefore you have to go from the its origin. So far, we are still not sure about where the virus comes from, so we must say ‘assumed origin’. Points 2 and 3 are relevant to the type of Issue.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610F2CC9-60C4-4A5B-8AC6-0055F78BD791}" type="slidenum">
              <a:rPr lang="en-US" altLang="en-US" smtClean="0"/>
              <a:pPr/>
              <a:t>9</a:t>
            </a:fld>
            <a:endParaRPr lang="en-US" altLang="en-US"/>
          </a:p>
        </p:txBody>
      </p:sp>
    </p:spTree>
    <p:extLst>
      <p:ext uri="{BB962C8B-B14F-4D97-AF65-F5344CB8AC3E}">
        <p14:creationId xmlns:p14="http://schemas.microsoft.com/office/powerpoint/2010/main" val="4077885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Pay attention to the logic to work out their order.  </a:t>
            </a:r>
          </a:p>
          <a:p>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fld id="{610F2CC9-60C4-4A5B-8AC6-0055F78BD791}" type="slidenum">
              <a:rPr lang="en-US" altLang="en-US" smtClean="0"/>
              <a:pPr/>
              <a:t>11</a:t>
            </a:fld>
            <a:endParaRPr lang="en-US" altLang="en-US"/>
          </a:p>
        </p:txBody>
      </p:sp>
    </p:spTree>
    <p:extLst>
      <p:ext uri="{BB962C8B-B14F-4D97-AF65-F5344CB8AC3E}">
        <p14:creationId xmlns:p14="http://schemas.microsoft.com/office/powerpoint/2010/main" val="209524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attention to the logic: </a:t>
            </a:r>
          </a:p>
          <a:p>
            <a:endParaRPr lang="en-US" dirty="0"/>
          </a:p>
          <a:p>
            <a:pPr marL="171450" indent="-171450">
              <a:buFontTx/>
              <a:buChar char="-"/>
            </a:pPr>
            <a:r>
              <a:rPr lang="en-US" dirty="0"/>
              <a:t>1 and 2 both support I, but we cannot arrange 2 and 1 due to the word ‘Also’</a:t>
            </a:r>
          </a:p>
          <a:p>
            <a:pPr marL="171450" indent="-171450">
              <a:buFontTx/>
              <a:buChar char="-"/>
            </a:pPr>
            <a:r>
              <a:rPr lang="en-US" dirty="0"/>
              <a:t>II mentions ‘political and economic’, so A must be about ‘political’ and B is about ‘economic’.</a:t>
            </a:r>
          </a:p>
          <a:p>
            <a:pPr marL="171450" indent="-171450">
              <a:buFontTx/>
              <a:buChar char="-"/>
            </a:pPr>
            <a:r>
              <a:rPr lang="en-US" dirty="0"/>
              <a:t>7 comes before 3 because of ‘Also’</a:t>
            </a:r>
          </a:p>
          <a:p>
            <a:pPr marL="171450" indent="-171450">
              <a:buFontTx/>
              <a:buChar char="-"/>
            </a:pPr>
            <a:r>
              <a:rPr lang="en-US" dirty="0"/>
              <a:t> 8 comes before 4 because of the logic of ‘large and small’ in 6 </a:t>
            </a:r>
          </a:p>
          <a:p>
            <a:pPr marL="171450" indent="-171450">
              <a:buFontTx/>
              <a:buChar char="-"/>
            </a:pPr>
            <a:endParaRPr lang="en-US" dirty="0"/>
          </a:p>
          <a:p>
            <a:pPr marL="0" indent="0">
              <a:buFontTx/>
              <a:buNone/>
            </a:pPr>
            <a:endParaRPr lang="en-US" dirty="0"/>
          </a:p>
          <a:p>
            <a:pPr marL="0" indent="0">
              <a:buFontTx/>
              <a:buNone/>
            </a:pPr>
            <a:r>
              <a:rPr lang="en-US" dirty="0"/>
              <a:t>Techniques of support:</a:t>
            </a:r>
          </a:p>
          <a:p>
            <a:pPr marL="0" indent="0">
              <a:buFontTx/>
              <a:buNone/>
            </a:pPr>
            <a:endParaRPr lang="en-US" dirty="0"/>
          </a:p>
          <a:p>
            <a:pPr marL="171450" indent="-171450">
              <a:buFontTx/>
              <a:buChar char="-"/>
            </a:pPr>
            <a:r>
              <a:rPr lang="en-US" dirty="0"/>
              <a:t>1 + 2: statistics (these statistics are not very reliable because no sources are citied) </a:t>
            </a:r>
          </a:p>
          <a:p>
            <a:pPr marL="171450" indent="-171450">
              <a:buFontTx/>
              <a:buChar char="-"/>
            </a:pPr>
            <a:r>
              <a:rPr lang="en-US" dirty="0"/>
              <a:t>7 + 3: examples (no sources cited)</a:t>
            </a:r>
          </a:p>
          <a:p>
            <a:pPr marL="171450" indent="-171450">
              <a:buFontTx/>
              <a:buChar char="-"/>
            </a:pPr>
            <a:r>
              <a:rPr lang="en-US" dirty="0"/>
              <a:t>8 + 4: facts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10F2CC9-60C4-4A5B-8AC6-0055F78BD791}" type="slidenum">
              <a:rPr lang="en-US" altLang="en-US" smtClean="0"/>
              <a:pPr/>
              <a:t>12</a:t>
            </a:fld>
            <a:endParaRPr lang="en-US" altLang="en-US"/>
          </a:p>
        </p:txBody>
      </p:sp>
    </p:spTree>
    <p:extLst>
      <p:ext uri="{BB962C8B-B14F-4D97-AF65-F5344CB8AC3E}">
        <p14:creationId xmlns:p14="http://schemas.microsoft.com/office/powerpoint/2010/main" val="3130708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Techniques of support: </a:t>
            </a:r>
          </a:p>
          <a:p>
            <a:endParaRPr lang="en-US" dirty="0"/>
          </a:p>
          <a:p>
            <a:r>
              <a:rPr lang="en-US" dirty="0"/>
              <a:t>-  6 + 5: statistics </a:t>
            </a:r>
          </a:p>
          <a:p>
            <a:pPr marL="171450" indent="-171450">
              <a:buFontTx/>
              <a:buChar char="-"/>
            </a:pPr>
            <a:r>
              <a:rPr lang="en-US" dirty="0"/>
              <a:t>3: Testimony: a famous person’s opinion or a popular organization’s statement.  </a:t>
            </a:r>
          </a:p>
          <a:p>
            <a:pPr marL="171450" indent="-171450">
              <a:buFontTx/>
              <a:buChar char="-"/>
            </a:pPr>
            <a:r>
              <a:rPr lang="en-US" dirty="0"/>
              <a:t>8 + 9 + 10: facts</a:t>
            </a:r>
          </a:p>
          <a:p>
            <a:endParaRPr lang="en-US" dirty="0"/>
          </a:p>
          <a:p>
            <a:r>
              <a:rPr lang="en-US" dirty="0"/>
              <a:t>In this exercise, all the statistics and testimony are cited from trustworthy sources. As a result, the support in this exercise has more credibility than it is exercise 1. </a:t>
            </a:r>
          </a:p>
        </p:txBody>
      </p:sp>
      <p:sp>
        <p:nvSpPr>
          <p:cNvPr id="4" name="Slide Number Placeholder 3"/>
          <p:cNvSpPr>
            <a:spLocks noGrp="1"/>
          </p:cNvSpPr>
          <p:nvPr>
            <p:ph type="sldNum" sz="quarter" idx="5"/>
          </p:nvPr>
        </p:nvSpPr>
        <p:spPr/>
        <p:txBody>
          <a:bodyPr/>
          <a:lstStyle/>
          <a:p>
            <a:fld id="{610F2CC9-60C4-4A5B-8AC6-0055F78BD791}" type="slidenum">
              <a:rPr lang="en-US" altLang="en-US" smtClean="0"/>
              <a:pPr/>
              <a:t>14</a:t>
            </a:fld>
            <a:endParaRPr lang="en-US" altLang="en-US"/>
          </a:p>
        </p:txBody>
      </p:sp>
    </p:spTree>
    <p:extLst>
      <p:ext uri="{BB962C8B-B14F-4D97-AF65-F5344CB8AC3E}">
        <p14:creationId xmlns:p14="http://schemas.microsoft.com/office/powerpoint/2010/main" val="687038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97807050-808E-4578-93B7-0A01FBB772A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84E59F5-BA1B-4D9E-ACF1-E1CDF3261966}" type="slidenum">
              <a:rPr lang="en-US" altLang="en-US"/>
              <a:pPr/>
              <a:t>15</a:t>
            </a:fld>
            <a:endParaRPr lang="en-US" altLang="en-US"/>
          </a:p>
        </p:txBody>
      </p:sp>
      <p:sp>
        <p:nvSpPr>
          <p:cNvPr id="23555" name="Rectangle 2">
            <a:extLst>
              <a:ext uri="{FF2B5EF4-FFF2-40B4-BE49-F238E27FC236}">
                <a16:creationId xmlns:a16="http://schemas.microsoft.com/office/drawing/2014/main" id="{F54FE477-00F8-42F3-8D61-8E86277106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6" name="Rectangle 3">
            <a:extLst>
              <a:ext uri="{FF2B5EF4-FFF2-40B4-BE49-F238E27FC236}">
                <a16:creationId xmlns:a16="http://schemas.microsoft.com/office/drawing/2014/main" id="{B2F56F6A-3400-4787-AD90-E8EC39838F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7B99EB98-7042-4484-BFDF-1299917446EE}"/>
              </a:ext>
            </a:extLst>
          </p:cNvPr>
          <p:cNvGrpSpPr>
            <a:grpSpLocks/>
          </p:cNvGrpSpPr>
          <p:nvPr/>
        </p:nvGrpSpPr>
        <p:grpSpPr bwMode="auto">
          <a:xfrm>
            <a:off x="0" y="0"/>
            <a:ext cx="9144000" cy="6858000"/>
            <a:chOff x="0" y="0"/>
            <a:chExt cx="5760" cy="4320"/>
          </a:xfrm>
        </p:grpSpPr>
        <p:sp>
          <p:nvSpPr>
            <p:cNvPr id="5" name="Rectangle 3">
              <a:extLst>
                <a:ext uri="{FF2B5EF4-FFF2-40B4-BE49-F238E27FC236}">
                  <a16:creationId xmlns:a16="http://schemas.microsoft.com/office/drawing/2014/main" id="{F8D6706D-0881-418D-A709-3E485C8C0BD9}"/>
                </a:ext>
              </a:extLst>
            </p:cNvPr>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a:latin typeface="Times New Roman" panose="02020603050405020304" pitchFamily="18" charset="0"/>
              </a:endParaRPr>
            </a:p>
          </p:txBody>
        </p:sp>
        <p:sp>
          <p:nvSpPr>
            <p:cNvPr id="6" name="Rectangle 4">
              <a:extLst>
                <a:ext uri="{FF2B5EF4-FFF2-40B4-BE49-F238E27FC236}">
                  <a16:creationId xmlns:a16="http://schemas.microsoft.com/office/drawing/2014/main" id="{A678DB15-BE81-4B40-983B-D289BD7A3253}"/>
                </a:ext>
              </a:extLst>
            </p:cNvPr>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latin typeface="Times New Roman" panose="02020603050405020304" pitchFamily="18" charset="0"/>
              </a:endParaRPr>
            </a:p>
          </p:txBody>
        </p:sp>
        <p:grpSp>
          <p:nvGrpSpPr>
            <p:cNvPr id="7" name="Group 5">
              <a:extLst>
                <a:ext uri="{FF2B5EF4-FFF2-40B4-BE49-F238E27FC236}">
                  <a16:creationId xmlns:a16="http://schemas.microsoft.com/office/drawing/2014/main" id="{CA7479F9-6F10-4057-A9E6-8F4B6CB8D7F6}"/>
                </a:ext>
              </a:extLst>
            </p:cNvPr>
            <p:cNvGrpSpPr>
              <a:grpSpLocks/>
            </p:cNvGrpSpPr>
            <p:nvPr/>
          </p:nvGrpSpPr>
          <p:grpSpPr bwMode="auto">
            <a:xfrm>
              <a:off x="0" y="672"/>
              <a:ext cx="1806" cy="1989"/>
              <a:chOff x="0" y="672"/>
              <a:chExt cx="1806" cy="1989"/>
            </a:xfrm>
          </p:grpSpPr>
          <p:sp>
            <p:nvSpPr>
              <p:cNvPr id="8" name="Rectangle 6">
                <a:extLst>
                  <a:ext uri="{FF2B5EF4-FFF2-40B4-BE49-F238E27FC236}">
                    <a16:creationId xmlns:a16="http://schemas.microsoft.com/office/drawing/2014/main" id="{21C02B0C-1156-49B8-B2A1-935CA18DC62A}"/>
                  </a:ext>
                </a:extLst>
              </p:cNvPr>
              <p:cNvSpPr>
                <a:spLocks noChangeArrowheads="1"/>
              </p:cNvSpPr>
              <p:nvPr userDrawn="1"/>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9" name="Rectangle 7">
                <a:extLst>
                  <a:ext uri="{FF2B5EF4-FFF2-40B4-BE49-F238E27FC236}">
                    <a16:creationId xmlns:a16="http://schemas.microsoft.com/office/drawing/2014/main" id="{3AB513E0-CED2-485E-BEEB-877D55A69B4B}"/>
                  </a:ext>
                </a:extLst>
              </p:cNvPr>
              <p:cNvSpPr>
                <a:spLocks noChangeArrowheads="1"/>
              </p:cNvSpPr>
              <p:nvPr userDrawn="1"/>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 name="Rectangle 8">
                <a:extLst>
                  <a:ext uri="{FF2B5EF4-FFF2-40B4-BE49-F238E27FC236}">
                    <a16:creationId xmlns:a16="http://schemas.microsoft.com/office/drawing/2014/main" id="{40EF026E-9335-4BEB-96FB-E8D014288A38}"/>
                  </a:ext>
                </a:extLst>
              </p:cNvPr>
              <p:cNvSpPr>
                <a:spLocks noChangeArrowheads="1"/>
              </p:cNvSpPr>
              <p:nvPr userDrawn="1"/>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1" name="Rectangle 9">
                <a:extLst>
                  <a:ext uri="{FF2B5EF4-FFF2-40B4-BE49-F238E27FC236}">
                    <a16:creationId xmlns:a16="http://schemas.microsoft.com/office/drawing/2014/main" id="{370BE70E-9ABE-46D0-89E5-17CF8DB134AE}"/>
                  </a:ext>
                </a:extLst>
              </p:cNvPr>
              <p:cNvSpPr>
                <a:spLocks noChangeArrowheads="1"/>
              </p:cNvSpPr>
              <p:nvPr userDrawn="1"/>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2" name="Rectangle 10">
                <a:extLst>
                  <a:ext uri="{FF2B5EF4-FFF2-40B4-BE49-F238E27FC236}">
                    <a16:creationId xmlns:a16="http://schemas.microsoft.com/office/drawing/2014/main" id="{BD52050C-CED3-4EF1-81D0-FC480732CAFD}"/>
                  </a:ext>
                </a:extLst>
              </p:cNvPr>
              <p:cNvSpPr>
                <a:spLocks noChangeArrowheads="1"/>
              </p:cNvSpPr>
              <p:nvPr userDrawn="1"/>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3" name="Rectangle 11">
                <a:extLst>
                  <a:ext uri="{FF2B5EF4-FFF2-40B4-BE49-F238E27FC236}">
                    <a16:creationId xmlns:a16="http://schemas.microsoft.com/office/drawing/2014/main" id="{4DBFEFD6-0873-4F89-91DE-A0B2E18C1499}"/>
                  </a:ext>
                </a:extLst>
              </p:cNvPr>
              <p:cNvSpPr>
                <a:spLocks noChangeArrowheads="1"/>
              </p:cNvSpPr>
              <p:nvPr userDrawn="1"/>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 name="Rectangle 12">
                <a:extLst>
                  <a:ext uri="{FF2B5EF4-FFF2-40B4-BE49-F238E27FC236}">
                    <a16:creationId xmlns:a16="http://schemas.microsoft.com/office/drawing/2014/main" id="{1F48CDC4-12BA-4C97-B705-F6CF8C490EE0}"/>
                  </a:ext>
                </a:extLst>
              </p:cNvPr>
              <p:cNvSpPr>
                <a:spLocks noChangeArrowheads="1"/>
              </p:cNvSpPr>
              <p:nvPr userDrawn="1"/>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5" name="Rectangle 13">
                <a:extLst>
                  <a:ext uri="{FF2B5EF4-FFF2-40B4-BE49-F238E27FC236}">
                    <a16:creationId xmlns:a16="http://schemas.microsoft.com/office/drawing/2014/main" id="{15628E7D-C527-45AC-B333-513EF3C7F5DE}"/>
                  </a:ext>
                </a:extLst>
              </p:cNvPr>
              <p:cNvSpPr>
                <a:spLocks noChangeArrowheads="1"/>
              </p:cNvSpPr>
              <p:nvPr userDrawn="1"/>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6" name="Rectangle 14">
                <a:extLst>
                  <a:ext uri="{FF2B5EF4-FFF2-40B4-BE49-F238E27FC236}">
                    <a16:creationId xmlns:a16="http://schemas.microsoft.com/office/drawing/2014/main" id="{97ED9AB5-48D0-46A8-8AB6-47A64169CE37}"/>
                  </a:ext>
                </a:extLst>
              </p:cNvPr>
              <p:cNvSpPr>
                <a:spLocks noChangeArrowheads="1"/>
              </p:cNvSpPr>
              <p:nvPr userDrawn="1"/>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7" name="Rectangle 15">
                <a:extLst>
                  <a:ext uri="{FF2B5EF4-FFF2-40B4-BE49-F238E27FC236}">
                    <a16:creationId xmlns:a16="http://schemas.microsoft.com/office/drawing/2014/main" id="{157FAE20-C718-4B58-A172-8636D138A2C4}"/>
                  </a:ext>
                </a:extLst>
              </p:cNvPr>
              <p:cNvSpPr>
                <a:spLocks noChangeArrowheads="1"/>
              </p:cNvSpPr>
              <p:nvPr userDrawn="1"/>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latin typeface="Times New Roman" panose="02020603050405020304" pitchFamily="18" charset="0"/>
                </a:endParaRPr>
              </a:p>
            </p:txBody>
          </p:sp>
        </p:grpSp>
      </p:grpSp>
      <p:sp>
        <p:nvSpPr>
          <p:cNvPr id="46099"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en-US"/>
              <a:t>Click to edit Master title style</a:t>
            </a:r>
          </a:p>
        </p:txBody>
      </p:sp>
      <p:sp>
        <p:nvSpPr>
          <p:cNvPr id="46100"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r>
              <a:rPr lang="en-US"/>
              <a:t>Click to edit Master subtitle style</a:t>
            </a:r>
          </a:p>
        </p:txBody>
      </p:sp>
      <p:sp>
        <p:nvSpPr>
          <p:cNvPr id="18" name="Rectangle 16">
            <a:extLst>
              <a:ext uri="{FF2B5EF4-FFF2-40B4-BE49-F238E27FC236}">
                <a16:creationId xmlns:a16="http://schemas.microsoft.com/office/drawing/2014/main" id="{024994B2-D202-462E-ADCC-A8D547798183}"/>
              </a:ext>
            </a:extLst>
          </p:cNvPr>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19" name="Rectangle 17">
            <a:extLst>
              <a:ext uri="{FF2B5EF4-FFF2-40B4-BE49-F238E27FC236}">
                <a16:creationId xmlns:a16="http://schemas.microsoft.com/office/drawing/2014/main" id="{9B4260FA-3BD6-402E-A4D7-3C834BDBD00F}"/>
              </a:ext>
            </a:extLst>
          </p:cNvPr>
          <p:cNvSpPr>
            <a:spLocks noGrp="1" noChangeArrowheads="1"/>
          </p:cNvSpPr>
          <p:nvPr>
            <p:ph type="ftr" sz="quarter" idx="11"/>
          </p:nvPr>
        </p:nvSpPr>
        <p:spPr/>
        <p:txBody>
          <a:bodyPr/>
          <a:lstStyle>
            <a:lvl1pPr>
              <a:defRPr/>
            </a:lvl1pPr>
          </a:lstStyle>
          <a:p>
            <a:pPr>
              <a:defRPr/>
            </a:pPr>
            <a:endParaRPr lang="en-US"/>
          </a:p>
        </p:txBody>
      </p:sp>
      <p:sp>
        <p:nvSpPr>
          <p:cNvPr id="20" name="Rectangle 18">
            <a:extLst>
              <a:ext uri="{FF2B5EF4-FFF2-40B4-BE49-F238E27FC236}">
                <a16:creationId xmlns:a16="http://schemas.microsoft.com/office/drawing/2014/main" id="{3964EC18-A9D3-43DD-8EE0-8B8B6309078A}"/>
              </a:ext>
            </a:extLst>
          </p:cNvPr>
          <p:cNvSpPr>
            <a:spLocks noGrp="1" noChangeArrowheads="1"/>
          </p:cNvSpPr>
          <p:nvPr>
            <p:ph type="sldNum" sz="quarter" idx="12"/>
          </p:nvPr>
        </p:nvSpPr>
        <p:spPr/>
        <p:txBody>
          <a:bodyPr/>
          <a:lstStyle>
            <a:lvl1pPr>
              <a:defRPr/>
            </a:lvl1pPr>
          </a:lstStyle>
          <a:p>
            <a:fld id="{9FD18C78-9F9A-4DD5-91EC-624C500298AA}" type="slidenum">
              <a:rPr lang="en-US" altLang="en-US"/>
              <a:pPr/>
              <a:t>‹#›</a:t>
            </a:fld>
            <a:endParaRPr lang="en-US" altLang="en-US"/>
          </a:p>
        </p:txBody>
      </p:sp>
    </p:spTree>
    <p:extLst>
      <p:ext uri="{BB962C8B-B14F-4D97-AF65-F5344CB8AC3E}">
        <p14:creationId xmlns:p14="http://schemas.microsoft.com/office/powerpoint/2010/main" val="64559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31BCA72C-22FC-4A2D-AE4A-78091CCD033D}"/>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3">
            <a:extLst>
              <a:ext uri="{FF2B5EF4-FFF2-40B4-BE49-F238E27FC236}">
                <a16:creationId xmlns:a16="http://schemas.microsoft.com/office/drawing/2014/main" id="{864BA1A0-660B-4AE9-9CC8-6BAB073B1C04}"/>
              </a:ext>
            </a:extLst>
          </p:cNvPr>
          <p:cNvSpPr>
            <a:spLocks noGrp="1" noChangeArrowheads="1"/>
          </p:cNvSpPr>
          <p:nvPr>
            <p:ph type="sldNum" sz="quarter" idx="11"/>
          </p:nvPr>
        </p:nvSpPr>
        <p:spPr>
          <a:ln/>
        </p:spPr>
        <p:txBody>
          <a:bodyPr/>
          <a:lstStyle>
            <a:lvl1pPr>
              <a:defRPr/>
            </a:lvl1pPr>
          </a:lstStyle>
          <a:p>
            <a:fld id="{88CFF5AA-266B-4593-BB7E-495C942CA53E}" type="slidenum">
              <a:rPr lang="en-US" altLang="en-US"/>
              <a:pPr/>
              <a:t>‹#›</a:t>
            </a:fld>
            <a:endParaRPr lang="en-US" altLang="en-US"/>
          </a:p>
        </p:txBody>
      </p:sp>
      <p:sp>
        <p:nvSpPr>
          <p:cNvPr id="6" name="Rectangle 16">
            <a:extLst>
              <a:ext uri="{FF2B5EF4-FFF2-40B4-BE49-F238E27FC236}">
                <a16:creationId xmlns:a16="http://schemas.microsoft.com/office/drawing/2014/main" id="{F7BE03F4-1730-48CE-A57F-F17FBF6FF3D1}"/>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594280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908C1B46-88CC-409D-825E-F9AD6813C20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3">
            <a:extLst>
              <a:ext uri="{FF2B5EF4-FFF2-40B4-BE49-F238E27FC236}">
                <a16:creationId xmlns:a16="http://schemas.microsoft.com/office/drawing/2014/main" id="{1CB471C9-A531-4C8A-B95A-B4126BDC5EDF}"/>
              </a:ext>
            </a:extLst>
          </p:cNvPr>
          <p:cNvSpPr>
            <a:spLocks noGrp="1" noChangeArrowheads="1"/>
          </p:cNvSpPr>
          <p:nvPr>
            <p:ph type="sldNum" sz="quarter" idx="11"/>
          </p:nvPr>
        </p:nvSpPr>
        <p:spPr>
          <a:ln/>
        </p:spPr>
        <p:txBody>
          <a:bodyPr/>
          <a:lstStyle>
            <a:lvl1pPr>
              <a:defRPr/>
            </a:lvl1pPr>
          </a:lstStyle>
          <a:p>
            <a:fld id="{E88F7A35-1ED3-46EA-9EEE-94DEA443BC46}" type="slidenum">
              <a:rPr lang="en-US" altLang="en-US"/>
              <a:pPr/>
              <a:t>‹#›</a:t>
            </a:fld>
            <a:endParaRPr lang="en-US" altLang="en-US"/>
          </a:p>
        </p:txBody>
      </p:sp>
      <p:sp>
        <p:nvSpPr>
          <p:cNvPr id="6" name="Rectangle 16">
            <a:extLst>
              <a:ext uri="{FF2B5EF4-FFF2-40B4-BE49-F238E27FC236}">
                <a16:creationId xmlns:a16="http://schemas.microsoft.com/office/drawing/2014/main" id="{E15DF343-C435-4583-AB63-DBB9C751332E}"/>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763578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57200"/>
            <a:ext cx="8229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A40DB284-F345-4D7F-B22D-DB6CAB96F053}"/>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3">
            <a:extLst>
              <a:ext uri="{FF2B5EF4-FFF2-40B4-BE49-F238E27FC236}">
                <a16:creationId xmlns:a16="http://schemas.microsoft.com/office/drawing/2014/main" id="{DDF2198C-05DA-4C03-869B-7088CA10939A}"/>
              </a:ext>
            </a:extLst>
          </p:cNvPr>
          <p:cNvSpPr>
            <a:spLocks noGrp="1" noChangeArrowheads="1"/>
          </p:cNvSpPr>
          <p:nvPr>
            <p:ph type="sldNum" sz="quarter" idx="11"/>
          </p:nvPr>
        </p:nvSpPr>
        <p:spPr>
          <a:ln/>
        </p:spPr>
        <p:txBody>
          <a:bodyPr/>
          <a:lstStyle>
            <a:lvl1pPr>
              <a:defRPr/>
            </a:lvl1pPr>
          </a:lstStyle>
          <a:p>
            <a:fld id="{6FBFD680-D624-4C8B-8C52-5D85287F7C82}" type="slidenum">
              <a:rPr lang="en-US" altLang="en-US"/>
              <a:pPr/>
              <a:t>‹#›</a:t>
            </a:fld>
            <a:endParaRPr lang="en-US" altLang="en-US"/>
          </a:p>
        </p:txBody>
      </p:sp>
      <p:sp>
        <p:nvSpPr>
          <p:cNvPr id="5" name="Rectangle 16">
            <a:extLst>
              <a:ext uri="{FF2B5EF4-FFF2-40B4-BE49-F238E27FC236}">
                <a16:creationId xmlns:a16="http://schemas.microsoft.com/office/drawing/2014/main" id="{D8F39738-F64E-4210-8299-E755EB44EDB8}"/>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212099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arge Movie">
    <p:spTree>
      <p:nvGrpSpPr>
        <p:cNvPr id="1" name=""/>
        <p:cNvGrpSpPr/>
        <p:nvPr/>
      </p:nvGrpSpPr>
      <p:grpSpPr>
        <a:xfrm>
          <a:off x="0" y="0"/>
          <a:ext cx="0" cy="0"/>
          <a:chOff x="0" y="0"/>
          <a:chExt cx="0" cy="0"/>
        </a:xfrm>
      </p:grpSpPr>
      <p:cxnSp>
        <p:nvCxnSpPr>
          <p:cNvPr id="12" name="Straight Connector 46">
            <a:extLst>
              <a:ext uri="{FF2B5EF4-FFF2-40B4-BE49-F238E27FC236}">
                <a16:creationId xmlns:a16="http://schemas.microsoft.com/office/drawing/2014/main" id="{62C0548C-A948-8748-B618-57FA123D00FC}"/>
              </a:ext>
            </a:extLst>
          </p:cNvPr>
          <p:cNvCxnSpPr>
            <a:cxnSpLocks/>
          </p:cNvCxnSpPr>
          <p:nvPr userDrawn="1"/>
        </p:nvCxnSpPr>
        <p:spPr>
          <a:xfrm>
            <a:off x="195262" y="1108323"/>
            <a:ext cx="8627078" cy="12700"/>
          </a:xfrm>
          <a:prstGeom prst="curvedConnector3">
            <a:avLst>
              <a:gd name="adj1" fmla="val 50000"/>
            </a:avLst>
          </a:prstGeom>
          <a:ln w="12700">
            <a:solidFill>
              <a:srgbClr val="DD4F34"/>
            </a:solidFill>
          </a:ln>
        </p:spPr>
        <p:style>
          <a:lnRef idx="1">
            <a:schemeClr val="accent1"/>
          </a:lnRef>
          <a:fillRef idx="0">
            <a:schemeClr val="accent1"/>
          </a:fillRef>
          <a:effectRef idx="0">
            <a:schemeClr val="accent1"/>
          </a:effectRef>
          <a:fontRef idx="minor">
            <a:schemeClr val="tx1"/>
          </a:fontRef>
        </p:style>
      </p:cxnSp>
      <p:sp>
        <p:nvSpPr>
          <p:cNvPr id="18" name="Title 17">
            <a:extLst>
              <a:ext uri="{FF2B5EF4-FFF2-40B4-BE49-F238E27FC236}">
                <a16:creationId xmlns:a16="http://schemas.microsoft.com/office/drawing/2014/main" id="{F86F4793-71B4-344F-9507-6DF46492C985}"/>
              </a:ext>
            </a:extLst>
          </p:cNvPr>
          <p:cNvSpPr>
            <a:spLocks noGrp="1"/>
          </p:cNvSpPr>
          <p:nvPr>
            <p:ph type="title"/>
          </p:nvPr>
        </p:nvSpPr>
        <p:spPr>
          <a:xfrm>
            <a:off x="-1720" y="734"/>
            <a:ext cx="9145720" cy="1107588"/>
          </a:xfrm>
        </p:spPr>
        <p:txBody>
          <a:bodyPr>
            <a:normAutofit/>
          </a:bodyPr>
          <a:lstStyle>
            <a:lvl1pPr algn="ctr">
              <a:defRPr sz="4350" b="1" i="0">
                <a:latin typeface="Century Gothic" panose="020B0502020202020204" pitchFamily="34" charset="0"/>
              </a:defRPr>
            </a:lvl1pPr>
          </a:lstStyle>
          <a:p>
            <a:r>
              <a:rPr lang="en-US" dirty="0"/>
              <a:t>Click to edit Master title style</a:t>
            </a:r>
          </a:p>
        </p:txBody>
      </p:sp>
      <p:sp>
        <p:nvSpPr>
          <p:cNvPr id="4" name="Media Placeholder 3">
            <a:extLst>
              <a:ext uri="{FF2B5EF4-FFF2-40B4-BE49-F238E27FC236}">
                <a16:creationId xmlns:a16="http://schemas.microsoft.com/office/drawing/2014/main" id="{14AF8EAB-E651-194D-BA21-FF7F66967C1D}"/>
              </a:ext>
            </a:extLst>
          </p:cNvPr>
          <p:cNvSpPr>
            <a:spLocks noGrp="1"/>
          </p:cNvSpPr>
          <p:nvPr>
            <p:ph type="media" sz="quarter" idx="10"/>
          </p:nvPr>
        </p:nvSpPr>
        <p:spPr>
          <a:xfrm>
            <a:off x="2454853" y="1319646"/>
            <a:ext cx="6367679" cy="5351030"/>
          </a:xfrm>
        </p:spPr>
        <p:txBody>
          <a:bodyPr/>
          <a:lstStyle/>
          <a:p>
            <a:endParaRPr lang="en-US"/>
          </a:p>
        </p:txBody>
      </p:sp>
      <p:sp>
        <p:nvSpPr>
          <p:cNvPr id="13" name="Round Diagonal Corner Rectangle 6">
            <a:extLst>
              <a:ext uri="{FF2B5EF4-FFF2-40B4-BE49-F238E27FC236}">
                <a16:creationId xmlns:a16="http://schemas.microsoft.com/office/drawing/2014/main" id="{C3633571-B2C2-4649-9C6C-BA8176B57EC7}"/>
              </a:ext>
            </a:extLst>
          </p:cNvPr>
          <p:cNvSpPr/>
          <p:nvPr userDrawn="1"/>
        </p:nvSpPr>
        <p:spPr>
          <a:xfrm flipH="1" flipV="1">
            <a:off x="-1555" y="1108609"/>
            <a:ext cx="2178781" cy="5749391"/>
          </a:xfrm>
          <a:prstGeom prst="round2DiagRect">
            <a:avLst>
              <a:gd name="adj1" fmla="val 8928"/>
              <a:gd name="adj2" fmla="val 0"/>
            </a:avLst>
          </a:prstGeom>
          <a:solidFill>
            <a:srgbClr val="5A577E"/>
          </a:solidFill>
          <a:ln>
            <a:noFill/>
          </a:ln>
        </p:spPr>
        <p:style>
          <a:lnRef idx="2">
            <a:schemeClr val="accent1">
              <a:shade val="50000"/>
            </a:schemeClr>
          </a:lnRef>
          <a:fillRef idx="1">
            <a:schemeClr val="accent1"/>
          </a:fillRef>
          <a:effectRef idx="0">
            <a:schemeClr val="accent1"/>
          </a:effectRef>
          <a:fontRef idx="minor">
            <a:schemeClr val="lt1"/>
          </a:fontRef>
        </p:style>
        <p:txBody>
          <a:bodyPr tIns="205740" rtlCol="0" anchor="t"/>
          <a:lstStyle/>
          <a:p>
            <a:pPr algn="ctr">
              <a:lnSpc>
                <a:spcPct val="90000"/>
              </a:lnSpc>
            </a:pPr>
            <a:endParaRPr lang="en-US" sz="3900" b="1" dirty="0">
              <a:ln w="6350">
                <a:solidFill>
                  <a:schemeClr val="tx1"/>
                </a:solidFill>
              </a:ln>
              <a:solidFill>
                <a:schemeClr val="bg1"/>
              </a:solidFill>
              <a:latin typeface="Trebuchet MS" panose="020B0703020202090204" pitchFamily="34" charset="0"/>
              <a:cs typeface="Geeza Pro" panose="02000400000000000000" pitchFamily="2" charset="-78"/>
            </a:endParaRPr>
          </a:p>
        </p:txBody>
      </p:sp>
      <p:sp>
        <p:nvSpPr>
          <p:cNvPr id="16" name="TextBox 15">
            <a:extLst>
              <a:ext uri="{FF2B5EF4-FFF2-40B4-BE49-F238E27FC236}">
                <a16:creationId xmlns:a16="http://schemas.microsoft.com/office/drawing/2014/main" id="{7D2D623B-2C34-461A-BF02-0FFB0DE441B6}"/>
              </a:ext>
            </a:extLst>
          </p:cNvPr>
          <p:cNvSpPr txBox="1"/>
          <p:nvPr userDrawn="1"/>
        </p:nvSpPr>
        <p:spPr>
          <a:xfrm>
            <a:off x="1" y="4894805"/>
            <a:ext cx="2178782" cy="369332"/>
          </a:xfrm>
          <a:prstGeom prst="rect">
            <a:avLst/>
          </a:prstGeom>
          <a:noFill/>
        </p:spPr>
        <p:txBody>
          <a:bodyPr wrap="square" rtlCol="0">
            <a:spAutoFit/>
          </a:bodyPr>
          <a:lstStyle/>
          <a:p>
            <a:pPr algn="ctr"/>
            <a:r>
              <a:rPr lang="en-US" b="1" dirty="0">
                <a:solidFill>
                  <a:srgbClr val="FFC000"/>
                </a:solidFill>
                <a:latin typeface="Century Gothic" panose="020B0502020202020204" pitchFamily="34" charset="0"/>
              </a:rPr>
              <a:t>CHAPTER 8</a:t>
            </a:r>
          </a:p>
        </p:txBody>
      </p:sp>
      <p:sp>
        <p:nvSpPr>
          <p:cNvPr id="17" name="TextBox 16">
            <a:extLst>
              <a:ext uri="{FF2B5EF4-FFF2-40B4-BE49-F238E27FC236}">
                <a16:creationId xmlns:a16="http://schemas.microsoft.com/office/drawing/2014/main" id="{CC04675C-59B8-49D8-84FA-744212EC84E0}"/>
              </a:ext>
            </a:extLst>
          </p:cNvPr>
          <p:cNvSpPr txBox="1"/>
          <p:nvPr userDrawn="1"/>
        </p:nvSpPr>
        <p:spPr>
          <a:xfrm>
            <a:off x="1" y="5259986"/>
            <a:ext cx="2178782" cy="276999"/>
          </a:xfrm>
          <a:prstGeom prst="rect">
            <a:avLst/>
          </a:prstGeom>
          <a:noFill/>
        </p:spPr>
        <p:txBody>
          <a:bodyPr wrap="square" rtlCol="0">
            <a:spAutoFit/>
          </a:bodyPr>
          <a:lstStyle/>
          <a:p>
            <a:pPr algn="ctr"/>
            <a:r>
              <a:rPr lang="en-US" sz="1200" dirty="0">
                <a:solidFill>
                  <a:schemeClr val="bg1"/>
                </a:solidFill>
                <a:latin typeface="Century Gothic" panose="020B0502020202020204" pitchFamily="34" charset="0"/>
              </a:rPr>
              <a:t>The Art of Public Speaking</a:t>
            </a:r>
          </a:p>
        </p:txBody>
      </p:sp>
      <p:sp>
        <p:nvSpPr>
          <p:cNvPr id="19" name="TextBox 18">
            <a:extLst>
              <a:ext uri="{FF2B5EF4-FFF2-40B4-BE49-F238E27FC236}">
                <a16:creationId xmlns:a16="http://schemas.microsoft.com/office/drawing/2014/main" id="{7D7B7E70-C4D0-4E8D-B4D9-A9EEF48855E6}"/>
              </a:ext>
            </a:extLst>
          </p:cNvPr>
          <p:cNvSpPr txBox="1"/>
          <p:nvPr userDrawn="1"/>
        </p:nvSpPr>
        <p:spPr>
          <a:xfrm>
            <a:off x="1" y="5598733"/>
            <a:ext cx="2178782" cy="230832"/>
          </a:xfrm>
          <a:prstGeom prst="rect">
            <a:avLst/>
          </a:prstGeom>
          <a:noFill/>
        </p:spPr>
        <p:txBody>
          <a:bodyPr wrap="square" rtlCol="0">
            <a:spAutoFit/>
          </a:bodyPr>
          <a:lstStyle/>
          <a:p>
            <a:pPr algn="ctr"/>
            <a:r>
              <a:rPr lang="en-US" sz="900" dirty="0">
                <a:solidFill>
                  <a:schemeClr val="bg1">
                    <a:lumMod val="85000"/>
                  </a:schemeClr>
                </a:solidFill>
                <a:latin typeface="Century Gothic" panose="020B0502020202020204" pitchFamily="34" charset="0"/>
              </a:rPr>
              <a:t>Thirteenth Edition</a:t>
            </a:r>
          </a:p>
        </p:txBody>
      </p:sp>
      <p:sp>
        <p:nvSpPr>
          <p:cNvPr id="20" name="TextBox 19">
            <a:extLst>
              <a:ext uri="{FF2B5EF4-FFF2-40B4-BE49-F238E27FC236}">
                <a16:creationId xmlns:a16="http://schemas.microsoft.com/office/drawing/2014/main" id="{13D09D81-A1D6-405A-98E5-56F0856E3453}"/>
              </a:ext>
            </a:extLst>
          </p:cNvPr>
          <p:cNvSpPr txBox="1"/>
          <p:nvPr userDrawn="1"/>
        </p:nvSpPr>
        <p:spPr>
          <a:xfrm>
            <a:off x="1" y="6014374"/>
            <a:ext cx="2177225" cy="669414"/>
          </a:xfrm>
          <a:prstGeom prst="rect">
            <a:avLst/>
          </a:prstGeom>
          <a:noFill/>
        </p:spPr>
        <p:txBody>
          <a:bodyPr wrap="square" rtlCol="0">
            <a:spAutoFit/>
          </a:bodyPr>
          <a:lstStyle/>
          <a:p>
            <a:pPr lvl="0" defTabSz="342900">
              <a:spcBef>
                <a:spcPct val="20000"/>
              </a:spcBef>
              <a:defRPr/>
            </a:pPr>
            <a:r>
              <a:rPr lang="en-US" sz="750" dirty="0">
                <a:solidFill>
                  <a:schemeClr val="bg2">
                    <a:lumMod val="90000"/>
                  </a:schemeClr>
                </a:solidFill>
              </a:rPr>
              <a:t>© McGraw-Hill Education. All rights reserved. Authorized only for instructor use in the classroom. No reproduction or further distribution permitted without the prior written consent of McGraw-Hill Education.</a:t>
            </a:r>
          </a:p>
        </p:txBody>
      </p:sp>
      <p:sp>
        <p:nvSpPr>
          <p:cNvPr id="21" name="Arc 20">
            <a:extLst>
              <a:ext uri="{FF2B5EF4-FFF2-40B4-BE49-F238E27FC236}">
                <a16:creationId xmlns:a16="http://schemas.microsoft.com/office/drawing/2014/main" id="{F2562250-C078-4678-A390-037EF753BF92}"/>
              </a:ext>
            </a:extLst>
          </p:cNvPr>
          <p:cNvSpPr/>
          <p:nvPr userDrawn="1"/>
        </p:nvSpPr>
        <p:spPr>
          <a:xfrm rot="16200000">
            <a:off x="-63204" y="1169807"/>
            <a:ext cx="491877" cy="368908"/>
          </a:xfrm>
          <a:prstGeom prst="arc">
            <a:avLst>
              <a:gd name="adj1" fmla="val 16200000"/>
              <a:gd name="adj2" fmla="val 313858"/>
            </a:avLst>
          </a:prstGeom>
          <a:ln w="12700">
            <a:solidFill>
              <a:srgbClr val="DD4F3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65007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7C62351D-FAAF-4902-A167-DBB31FDE5C75}"/>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3">
            <a:extLst>
              <a:ext uri="{FF2B5EF4-FFF2-40B4-BE49-F238E27FC236}">
                <a16:creationId xmlns:a16="http://schemas.microsoft.com/office/drawing/2014/main" id="{12A32FD7-6183-4C8F-BF26-45D9428B16FA}"/>
              </a:ext>
            </a:extLst>
          </p:cNvPr>
          <p:cNvSpPr>
            <a:spLocks noGrp="1" noChangeArrowheads="1"/>
          </p:cNvSpPr>
          <p:nvPr>
            <p:ph type="sldNum" sz="quarter" idx="11"/>
          </p:nvPr>
        </p:nvSpPr>
        <p:spPr>
          <a:ln/>
        </p:spPr>
        <p:txBody>
          <a:bodyPr/>
          <a:lstStyle>
            <a:lvl1pPr>
              <a:defRPr/>
            </a:lvl1pPr>
          </a:lstStyle>
          <a:p>
            <a:fld id="{9A894E75-CF16-4B6E-82E1-BDD3C641D67C}" type="slidenum">
              <a:rPr lang="en-US" altLang="en-US"/>
              <a:pPr/>
              <a:t>‹#›</a:t>
            </a:fld>
            <a:endParaRPr lang="en-US" altLang="en-US"/>
          </a:p>
        </p:txBody>
      </p:sp>
      <p:sp>
        <p:nvSpPr>
          <p:cNvPr id="6" name="Rectangle 16">
            <a:extLst>
              <a:ext uri="{FF2B5EF4-FFF2-40B4-BE49-F238E27FC236}">
                <a16:creationId xmlns:a16="http://schemas.microsoft.com/office/drawing/2014/main" id="{6FC5FACD-EFBB-40A1-B95E-E3DE39789739}"/>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885288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a:extLst>
              <a:ext uri="{FF2B5EF4-FFF2-40B4-BE49-F238E27FC236}">
                <a16:creationId xmlns:a16="http://schemas.microsoft.com/office/drawing/2014/main" id="{804A1AD8-C099-4EB2-A51E-1BEE84AF508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3">
            <a:extLst>
              <a:ext uri="{FF2B5EF4-FFF2-40B4-BE49-F238E27FC236}">
                <a16:creationId xmlns:a16="http://schemas.microsoft.com/office/drawing/2014/main" id="{EF348B7A-E446-4CCB-857E-DE562A4B0CA8}"/>
              </a:ext>
            </a:extLst>
          </p:cNvPr>
          <p:cNvSpPr>
            <a:spLocks noGrp="1" noChangeArrowheads="1"/>
          </p:cNvSpPr>
          <p:nvPr>
            <p:ph type="sldNum" sz="quarter" idx="11"/>
          </p:nvPr>
        </p:nvSpPr>
        <p:spPr>
          <a:ln/>
        </p:spPr>
        <p:txBody>
          <a:bodyPr/>
          <a:lstStyle>
            <a:lvl1pPr>
              <a:defRPr/>
            </a:lvl1pPr>
          </a:lstStyle>
          <a:p>
            <a:fld id="{536CAC51-E995-44C0-8D40-F182CFD7365B}" type="slidenum">
              <a:rPr lang="en-US" altLang="en-US"/>
              <a:pPr/>
              <a:t>‹#›</a:t>
            </a:fld>
            <a:endParaRPr lang="en-US" altLang="en-US"/>
          </a:p>
        </p:txBody>
      </p:sp>
      <p:sp>
        <p:nvSpPr>
          <p:cNvPr id="6" name="Rectangle 16">
            <a:extLst>
              <a:ext uri="{FF2B5EF4-FFF2-40B4-BE49-F238E27FC236}">
                <a16:creationId xmlns:a16="http://schemas.microsoft.com/office/drawing/2014/main" id="{BE6325C8-1034-4804-8515-4C9475D209A3}"/>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998820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a:extLst>
              <a:ext uri="{FF2B5EF4-FFF2-40B4-BE49-F238E27FC236}">
                <a16:creationId xmlns:a16="http://schemas.microsoft.com/office/drawing/2014/main" id="{7B542ED5-40A4-4949-9880-4AC5A244D205}"/>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3">
            <a:extLst>
              <a:ext uri="{FF2B5EF4-FFF2-40B4-BE49-F238E27FC236}">
                <a16:creationId xmlns:a16="http://schemas.microsoft.com/office/drawing/2014/main" id="{3F298781-EACB-44AA-8E8E-C37C3F8C290D}"/>
              </a:ext>
            </a:extLst>
          </p:cNvPr>
          <p:cNvSpPr>
            <a:spLocks noGrp="1" noChangeArrowheads="1"/>
          </p:cNvSpPr>
          <p:nvPr>
            <p:ph type="sldNum" sz="quarter" idx="11"/>
          </p:nvPr>
        </p:nvSpPr>
        <p:spPr>
          <a:ln/>
        </p:spPr>
        <p:txBody>
          <a:bodyPr/>
          <a:lstStyle>
            <a:lvl1pPr>
              <a:defRPr/>
            </a:lvl1pPr>
          </a:lstStyle>
          <a:p>
            <a:fld id="{B899823E-A27A-4B76-BD7E-6225D1012AFB}" type="slidenum">
              <a:rPr lang="en-US" altLang="en-US"/>
              <a:pPr/>
              <a:t>‹#›</a:t>
            </a:fld>
            <a:endParaRPr lang="en-US" altLang="en-US"/>
          </a:p>
        </p:txBody>
      </p:sp>
      <p:sp>
        <p:nvSpPr>
          <p:cNvPr id="7" name="Rectangle 16">
            <a:extLst>
              <a:ext uri="{FF2B5EF4-FFF2-40B4-BE49-F238E27FC236}">
                <a16:creationId xmlns:a16="http://schemas.microsoft.com/office/drawing/2014/main" id="{0E3F36C2-93E8-4E49-8A86-4C0F9F9C9273}"/>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87019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a:extLst>
              <a:ext uri="{FF2B5EF4-FFF2-40B4-BE49-F238E27FC236}">
                <a16:creationId xmlns:a16="http://schemas.microsoft.com/office/drawing/2014/main" id="{376B8756-F6AA-4E8B-AB15-E12295C2E59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3">
            <a:extLst>
              <a:ext uri="{FF2B5EF4-FFF2-40B4-BE49-F238E27FC236}">
                <a16:creationId xmlns:a16="http://schemas.microsoft.com/office/drawing/2014/main" id="{516E3064-5A13-438C-BBB2-0E6492543B77}"/>
              </a:ext>
            </a:extLst>
          </p:cNvPr>
          <p:cNvSpPr>
            <a:spLocks noGrp="1" noChangeArrowheads="1"/>
          </p:cNvSpPr>
          <p:nvPr>
            <p:ph type="sldNum" sz="quarter" idx="11"/>
          </p:nvPr>
        </p:nvSpPr>
        <p:spPr>
          <a:ln/>
        </p:spPr>
        <p:txBody>
          <a:bodyPr/>
          <a:lstStyle>
            <a:lvl1pPr>
              <a:defRPr/>
            </a:lvl1pPr>
          </a:lstStyle>
          <a:p>
            <a:fld id="{10CD6917-D84B-434F-A890-3F7ED0E0CA5D}" type="slidenum">
              <a:rPr lang="en-US" altLang="en-US"/>
              <a:pPr/>
              <a:t>‹#›</a:t>
            </a:fld>
            <a:endParaRPr lang="en-US" altLang="en-US"/>
          </a:p>
        </p:txBody>
      </p:sp>
      <p:sp>
        <p:nvSpPr>
          <p:cNvPr id="9" name="Rectangle 16">
            <a:extLst>
              <a:ext uri="{FF2B5EF4-FFF2-40B4-BE49-F238E27FC236}">
                <a16:creationId xmlns:a16="http://schemas.microsoft.com/office/drawing/2014/main" id="{8D6D4FC3-ACAD-4C6F-A81C-CE6A1A33E9A8}"/>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78656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DA99D155-1B12-4DE3-87C1-380291EFF13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3">
            <a:extLst>
              <a:ext uri="{FF2B5EF4-FFF2-40B4-BE49-F238E27FC236}">
                <a16:creationId xmlns:a16="http://schemas.microsoft.com/office/drawing/2014/main" id="{88BF5F78-6A12-4102-AD98-56E366DD0142}"/>
              </a:ext>
            </a:extLst>
          </p:cNvPr>
          <p:cNvSpPr>
            <a:spLocks noGrp="1" noChangeArrowheads="1"/>
          </p:cNvSpPr>
          <p:nvPr>
            <p:ph type="sldNum" sz="quarter" idx="11"/>
          </p:nvPr>
        </p:nvSpPr>
        <p:spPr>
          <a:ln/>
        </p:spPr>
        <p:txBody>
          <a:bodyPr/>
          <a:lstStyle>
            <a:lvl1pPr>
              <a:defRPr/>
            </a:lvl1pPr>
          </a:lstStyle>
          <a:p>
            <a:fld id="{0017A555-D885-418A-9F21-926E3BFC0BC6}" type="slidenum">
              <a:rPr lang="en-US" altLang="en-US"/>
              <a:pPr/>
              <a:t>‹#›</a:t>
            </a:fld>
            <a:endParaRPr lang="en-US" altLang="en-US"/>
          </a:p>
        </p:txBody>
      </p:sp>
      <p:sp>
        <p:nvSpPr>
          <p:cNvPr id="5" name="Rectangle 16">
            <a:extLst>
              <a:ext uri="{FF2B5EF4-FFF2-40B4-BE49-F238E27FC236}">
                <a16:creationId xmlns:a16="http://schemas.microsoft.com/office/drawing/2014/main" id="{E49D6583-033E-4C0A-A8C4-C2F1A0E64D75}"/>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338673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76720F4-5440-474F-B0DB-2B859EAB9F38}"/>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3">
            <a:extLst>
              <a:ext uri="{FF2B5EF4-FFF2-40B4-BE49-F238E27FC236}">
                <a16:creationId xmlns:a16="http://schemas.microsoft.com/office/drawing/2014/main" id="{DC12F566-68DC-4CB4-AAA0-3811F6EBC386}"/>
              </a:ext>
            </a:extLst>
          </p:cNvPr>
          <p:cNvSpPr>
            <a:spLocks noGrp="1" noChangeArrowheads="1"/>
          </p:cNvSpPr>
          <p:nvPr>
            <p:ph type="sldNum" sz="quarter" idx="11"/>
          </p:nvPr>
        </p:nvSpPr>
        <p:spPr>
          <a:ln/>
        </p:spPr>
        <p:txBody>
          <a:bodyPr/>
          <a:lstStyle>
            <a:lvl1pPr>
              <a:defRPr/>
            </a:lvl1pPr>
          </a:lstStyle>
          <a:p>
            <a:fld id="{1BA603A6-A3CF-4BFE-A6CB-73570C30BBE6}" type="slidenum">
              <a:rPr lang="en-US" altLang="en-US"/>
              <a:pPr/>
              <a:t>‹#›</a:t>
            </a:fld>
            <a:endParaRPr lang="en-US" altLang="en-US"/>
          </a:p>
        </p:txBody>
      </p:sp>
      <p:sp>
        <p:nvSpPr>
          <p:cNvPr id="4" name="Rectangle 16">
            <a:extLst>
              <a:ext uri="{FF2B5EF4-FFF2-40B4-BE49-F238E27FC236}">
                <a16:creationId xmlns:a16="http://schemas.microsoft.com/office/drawing/2014/main" id="{C87AF1DA-7069-4756-95E1-E9C70707B7CB}"/>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86525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a:extLst>
              <a:ext uri="{FF2B5EF4-FFF2-40B4-BE49-F238E27FC236}">
                <a16:creationId xmlns:a16="http://schemas.microsoft.com/office/drawing/2014/main" id="{C9512074-F64F-4161-9C34-90D768C42BEC}"/>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3">
            <a:extLst>
              <a:ext uri="{FF2B5EF4-FFF2-40B4-BE49-F238E27FC236}">
                <a16:creationId xmlns:a16="http://schemas.microsoft.com/office/drawing/2014/main" id="{8096FF0B-66BA-4F08-B1CF-6EBC67AF47AA}"/>
              </a:ext>
            </a:extLst>
          </p:cNvPr>
          <p:cNvSpPr>
            <a:spLocks noGrp="1" noChangeArrowheads="1"/>
          </p:cNvSpPr>
          <p:nvPr>
            <p:ph type="sldNum" sz="quarter" idx="11"/>
          </p:nvPr>
        </p:nvSpPr>
        <p:spPr>
          <a:ln/>
        </p:spPr>
        <p:txBody>
          <a:bodyPr/>
          <a:lstStyle>
            <a:lvl1pPr>
              <a:defRPr/>
            </a:lvl1pPr>
          </a:lstStyle>
          <a:p>
            <a:fld id="{3CE21F35-3A01-4211-9063-C4218F5455F0}" type="slidenum">
              <a:rPr lang="en-US" altLang="en-US"/>
              <a:pPr/>
              <a:t>‹#›</a:t>
            </a:fld>
            <a:endParaRPr lang="en-US" altLang="en-US"/>
          </a:p>
        </p:txBody>
      </p:sp>
      <p:sp>
        <p:nvSpPr>
          <p:cNvPr id="7" name="Rectangle 16">
            <a:extLst>
              <a:ext uri="{FF2B5EF4-FFF2-40B4-BE49-F238E27FC236}">
                <a16:creationId xmlns:a16="http://schemas.microsoft.com/office/drawing/2014/main" id="{D3366C8E-F251-4525-9D45-2254E653EBD4}"/>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950395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a:extLst>
              <a:ext uri="{FF2B5EF4-FFF2-40B4-BE49-F238E27FC236}">
                <a16:creationId xmlns:a16="http://schemas.microsoft.com/office/drawing/2014/main" id="{728D690B-DFCA-4F2F-B90B-994B9E4E1AE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3">
            <a:extLst>
              <a:ext uri="{FF2B5EF4-FFF2-40B4-BE49-F238E27FC236}">
                <a16:creationId xmlns:a16="http://schemas.microsoft.com/office/drawing/2014/main" id="{D9D6AF53-1B76-4FE1-846E-64611EF2028C}"/>
              </a:ext>
            </a:extLst>
          </p:cNvPr>
          <p:cNvSpPr>
            <a:spLocks noGrp="1" noChangeArrowheads="1"/>
          </p:cNvSpPr>
          <p:nvPr>
            <p:ph type="sldNum" sz="quarter" idx="11"/>
          </p:nvPr>
        </p:nvSpPr>
        <p:spPr>
          <a:ln/>
        </p:spPr>
        <p:txBody>
          <a:bodyPr/>
          <a:lstStyle>
            <a:lvl1pPr>
              <a:defRPr/>
            </a:lvl1pPr>
          </a:lstStyle>
          <a:p>
            <a:fld id="{24688032-A24A-472D-A874-A94CB79C7220}" type="slidenum">
              <a:rPr lang="en-US" altLang="en-US"/>
              <a:pPr/>
              <a:t>‹#›</a:t>
            </a:fld>
            <a:endParaRPr lang="en-US" altLang="en-US"/>
          </a:p>
        </p:txBody>
      </p:sp>
      <p:sp>
        <p:nvSpPr>
          <p:cNvPr id="7" name="Rectangle 16">
            <a:extLst>
              <a:ext uri="{FF2B5EF4-FFF2-40B4-BE49-F238E27FC236}">
                <a16:creationId xmlns:a16="http://schemas.microsoft.com/office/drawing/2014/main" id="{C1968DE6-CC5B-48C1-B15E-F4BC9F7C3240}"/>
              </a:ext>
            </a:extLst>
          </p:cNvPr>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18448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C7042311-B9FC-44F6-AC0D-4B9A9E4FB05D}"/>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Arial" charset="0"/>
              </a:defRPr>
            </a:lvl1pPr>
          </a:lstStyle>
          <a:p>
            <a:pPr>
              <a:defRPr/>
            </a:pPr>
            <a:endParaRPr lang="en-US"/>
          </a:p>
        </p:txBody>
      </p:sp>
      <p:sp>
        <p:nvSpPr>
          <p:cNvPr id="45059" name="Rectangle 3">
            <a:extLst>
              <a:ext uri="{FF2B5EF4-FFF2-40B4-BE49-F238E27FC236}">
                <a16:creationId xmlns:a16="http://schemas.microsoft.com/office/drawing/2014/main" id="{45AA07EF-84DB-4734-A018-113F704F8245}"/>
              </a:ext>
            </a:extLst>
          </p:cNvPr>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Black" panose="020B0A04020102020204" pitchFamily="34" charset="0"/>
              </a:defRPr>
            </a:lvl1pPr>
          </a:lstStyle>
          <a:p>
            <a:fld id="{50D2AAC9-721C-483B-B090-46F29C953E0D}" type="slidenum">
              <a:rPr lang="en-US" altLang="en-US"/>
              <a:pPr/>
              <a:t>‹#›</a:t>
            </a:fld>
            <a:endParaRPr lang="en-US" altLang="en-US"/>
          </a:p>
        </p:txBody>
      </p:sp>
      <p:grpSp>
        <p:nvGrpSpPr>
          <p:cNvPr id="1028" name="Group 4">
            <a:extLst>
              <a:ext uri="{FF2B5EF4-FFF2-40B4-BE49-F238E27FC236}">
                <a16:creationId xmlns:a16="http://schemas.microsoft.com/office/drawing/2014/main" id="{25A70FC0-6AC4-480D-8644-04A2C544385D}"/>
              </a:ext>
            </a:extLst>
          </p:cNvPr>
          <p:cNvGrpSpPr>
            <a:grpSpLocks/>
          </p:cNvGrpSpPr>
          <p:nvPr/>
        </p:nvGrpSpPr>
        <p:grpSpPr bwMode="auto">
          <a:xfrm>
            <a:off x="0" y="0"/>
            <a:ext cx="9144000" cy="546100"/>
            <a:chOff x="0" y="0"/>
            <a:chExt cx="5760" cy="344"/>
          </a:xfrm>
        </p:grpSpPr>
        <p:sp>
          <p:nvSpPr>
            <p:cNvPr id="1032" name="Rectangle 5">
              <a:extLst>
                <a:ext uri="{FF2B5EF4-FFF2-40B4-BE49-F238E27FC236}">
                  <a16:creationId xmlns:a16="http://schemas.microsoft.com/office/drawing/2014/main" id="{C190AD40-1EF4-45AC-B3D8-CFFA05FD6B40}"/>
                </a:ext>
              </a:extLst>
            </p:cNvPr>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a:latin typeface="Times New Roman" panose="02020603050405020304" pitchFamily="18" charset="0"/>
              </a:endParaRPr>
            </a:p>
          </p:txBody>
        </p:sp>
        <p:sp>
          <p:nvSpPr>
            <p:cNvPr id="1033" name="Rectangle 6">
              <a:extLst>
                <a:ext uri="{FF2B5EF4-FFF2-40B4-BE49-F238E27FC236}">
                  <a16:creationId xmlns:a16="http://schemas.microsoft.com/office/drawing/2014/main" id="{8879916A-F902-4B7A-A57B-2591BDE5FA3B}"/>
                </a:ext>
              </a:extLst>
            </p:cNvPr>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34" name="Rectangle 7">
              <a:extLst>
                <a:ext uri="{FF2B5EF4-FFF2-40B4-BE49-F238E27FC236}">
                  <a16:creationId xmlns:a16="http://schemas.microsoft.com/office/drawing/2014/main" id="{F14EFF6E-625D-4DE3-A0D2-E9C8FA2F4710}"/>
                </a:ext>
              </a:extLst>
            </p:cNvPr>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chemeClr val="hlink"/>
                </a:solidFill>
              </a:endParaRPr>
            </a:p>
          </p:txBody>
        </p:sp>
        <p:sp>
          <p:nvSpPr>
            <p:cNvPr id="1035" name="Rectangle 8">
              <a:extLst>
                <a:ext uri="{FF2B5EF4-FFF2-40B4-BE49-F238E27FC236}">
                  <a16:creationId xmlns:a16="http://schemas.microsoft.com/office/drawing/2014/main" id="{445F33BC-A271-4D2B-AF61-DEDE398A1861}"/>
                </a:ext>
              </a:extLst>
            </p:cNvPr>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chemeClr val="hlink"/>
                </a:solidFill>
              </a:endParaRPr>
            </a:p>
          </p:txBody>
        </p:sp>
        <p:sp>
          <p:nvSpPr>
            <p:cNvPr id="1036" name="Rectangle 9">
              <a:extLst>
                <a:ext uri="{FF2B5EF4-FFF2-40B4-BE49-F238E27FC236}">
                  <a16:creationId xmlns:a16="http://schemas.microsoft.com/office/drawing/2014/main" id="{F54C6764-0F39-41B1-95F6-96105E8B6EBB}"/>
                </a:ext>
              </a:extLst>
            </p:cNvPr>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chemeClr val="accent2"/>
                </a:solidFill>
              </a:endParaRPr>
            </a:p>
          </p:txBody>
        </p:sp>
        <p:sp>
          <p:nvSpPr>
            <p:cNvPr id="1037" name="Rectangle 10">
              <a:extLst>
                <a:ext uri="{FF2B5EF4-FFF2-40B4-BE49-F238E27FC236}">
                  <a16:creationId xmlns:a16="http://schemas.microsoft.com/office/drawing/2014/main" id="{37E43AD5-C735-4367-A6B3-492827BA9E74}"/>
                </a:ext>
              </a:extLst>
            </p:cNvPr>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chemeClr val="hlink"/>
                </a:solidFill>
              </a:endParaRPr>
            </a:p>
          </p:txBody>
        </p:sp>
        <p:sp>
          <p:nvSpPr>
            <p:cNvPr id="1038" name="Rectangle 11">
              <a:extLst>
                <a:ext uri="{FF2B5EF4-FFF2-40B4-BE49-F238E27FC236}">
                  <a16:creationId xmlns:a16="http://schemas.microsoft.com/office/drawing/2014/main" id="{7058C4DB-E236-496A-8683-FEB24ECAF349}"/>
                </a:ext>
              </a:extLst>
            </p:cNvPr>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39" name="Rectangle 12">
              <a:extLst>
                <a:ext uri="{FF2B5EF4-FFF2-40B4-BE49-F238E27FC236}">
                  <a16:creationId xmlns:a16="http://schemas.microsoft.com/office/drawing/2014/main" id="{1DFE8A68-9E68-4DE4-8FEF-3B909951380A}"/>
                </a:ext>
              </a:extLst>
            </p:cNvPr>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chemeClr val="accent2"/>
                </a:solidFill>
              </a:endParaRPr>
            </a:p>
          </p:txBody>
        </p:sp>
        <p:sp>
          <p:nvSpPr>
            <p:cNvPr id="1040" name="Rectangle 13">
              <a:extLst>
                <a:ext uri="{FF2B5EF4-FFF2-40B4-BE49-F238E27FC236}">
                  <a16:creationId xmlns:a16="http://schemas.microsoft.com/office/drawing/2014/main" id="{96A1EDB7-0F09-438E-BFF5-3FB53C3C1006}"/>
                </a:ext>
              </a:extLst>
            </p:cNvPr>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chemeClr val="accent2"/>
                </a:solidFill>
              </a:endParaRPr>
            </a:p>
          </p:txBody>
        </p:sp>
      </p:grpSp>
      <p:sp>
        <p:nvSpPr>
          <p:cNvPr id="1029" name="Rectangle 14">
            <a:extLst>
              <a:ext uri="{FF2B5EF4-FFF2-40B4-BE49-F238E27FC236}">
                <a16:creationId xmlns:a16="http://schemas.microsoft.com/office/drawing/2014/main" id="{B09F1375-B103-430B-8B9A-0C3DEA750167}"/>
              </a:ext>
            </a:extLst>
          </p:cNvPr>
          <p:cNvSpPr>
            <a:spLocks noGrp="1" noChangeArrowheads="1"/>
          </p:cNvSpPr>
          <p:nvPr>
            <p:ph type="title"/>
          </p:nvPr>
        </p:nvSpPr>
        <p:spPr bwMode="auto">
          <a:xfrm>
            <a:off x="457200" y="457200"/>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30" name="Rectangle 15">
            <a:extLst>
              <a:ext uri="{FF2B5EF4-FFF2-40B4-BE49-F238E27FC236}">
                <a16:creationId xmlns:a16="http://schemas.microsoft.com/office/drawing/2014/main" id="{EDAC4710-5C1E-45DC-B15E-CC90AB26867F}"/>
              </a:ext>
            </a:extLst>
          </p:cNvPr>
          <p:cNvSpPr>
            <a:spLocks noGrp="1" noChangeArrowheads="1"/>
          </p:cNvSpPr>
          <p:nvPr>
            <p:ph type="body" idx="1"/>
          </p:nvPr>
        </p:nvSpPr>
        <p:spPr bwMode="auto">
          <a:xfrm>
            <a:off x="457200" y="198120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5072" name="Rectangle 16">
            <a:extLst>
              <a:ext uri="{FF2B5EF4-FFF2-40B4-BE49-F238E27FC236}">
                <a16:creationId xmlns:a16="http://schemas.microsoft.com/office/drawing/2014/main" id="{BA148B37-BC41-4E14-BB1D-682EA32A4528}"/>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741"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2" r:id="rId13"/>
  </p:sldLayoutIdLst>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microsoft.com/office/2017/04/relationships/track" Target="../media/track1.vtt"/><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microsoft.com/office/2017/04/relationships/track" Target="../media/track2.vtt"/></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microsoft.com/office/2017/04/relationships/track" Target="../media/track3.vtt"/></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png"/><Relationship Id="rId4" Type="http://schemas.microsoft.com/office/2017/04/relationships/track" Target="../media/track4.vtt"/></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Rectangle 4">
            <a:extLst>
              <a:ext uri="{FF2B5EF4-FFF2-40B4-BE49-F238E27FC236}">
                <a16:creationId xmlns:a16="http://schemas.microsoft.com/office/drawing/2014/main" id="{A263503B-F3D7-4AC1-B338-2EB584515F7A}"/>
              </a:ext>
            </a:extLst>
          </p:cNvPr>
          <p:cNvSpPr>
            <a:spLocks noChangeArrowheads="1"/>
          </p:cNvSpPr>
          <p:nvPr/>
        </p:nvSpPr>
        <p:spPr bwMode="auto">
          <a:xfrm>
            <a:off x="512763" y="762000"/>
            <a:ext cx="80772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bg2"/>
              </a:buClr>
              <a:buSzPct val="75000"/>
              <a:buFont typeface="Wingdings" panose="05000000000000000000" pitchFamily="2" charset="2"/>
              <a:buNone/>
            </a:pPr>
            <a:r>
              <a:rPr lang="en-US" altLang="en-US" sz="4000" b="1" dirty="0"/>
              <a:t>REVIEW OF LESSON 2</a:t>
            </a:r>
          </a:p>
        </p:txBody>
      </p:sp>
      <p:sp>
        <p:nvSpPr>
          <p:cNvPr id="3075" name="Rectangle 5">
            <a:extLst>
              <a:ext uri="{FF2B5EF4-FFF2-40B4-BE49-F238E27FC236}">
                <a16:creationId xmlns:a16="http://schemas.microsoft.com/office/drawing/2014/main" id="{3F6DFE4F-04BE-4541-8525-DFBF3181FE7B}"/>
              </a:ext>
            </a:extLst>
          </p:cNvPr>
          <p:cNvSpPr>
            <a:spLocks noChangeArrowheads="1"/>
          </p:cNvSpPr>
          <p:nvPr/>
        </p:nvSpPr>
        <p:spPr bwMode="auto">
          <a:xfrm>
            <a:off x="131763" y="2209800"/>
            <a:ext cx="88392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742950" indent="-7429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ts val="1200"/>
              </a:spcBef>
              <a:spcAft>
                <a:spcPts val="1200"/>
              </a:spcAft>
              <a:buFontTx/>
              <a:buAutoNum type="arabicPeriod"/>
            </a:pPr>
            <a:r>
              <a:rPr lang="en-US" altLang="en-US" sz="3200" b="1" dirty="0"/>
              <a:t>5 types of informative presentations</a:t>
            </a:r>
          </a:p>
          <a:p>
            <a:pPr eaLnBrk="1" hangingPunct="1">
              <a:spcBef>
                <a:spcPts val="1200"/>
              </a:spcBef>
              <a:spcAft>
                <a:spcPts val="1200"/>
              </a:spcAft>
              <a:buFontTx/>
              <a:buAutoNum type="arabicPeriod"/>
            </a:pPr>
            <a:r>
              <a:rPr lang="en-US" altLang="en-US" sz="3200" b="1" dirty="0"/>
              <a:t>Eight elements of the introduction</a:t>
            </a:r>
          </a:p>
        </p:txBody>
      </p:sp>
    </p:spTree>
  </p:cSld>
  <p:clrMapOvr>
    <a:masterClrMapping/>
  </p:clrMapOvr>
  <p:transition spd="med">
    <p:newsfla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 calcmode="lin" valueType="num">
                                      <p:cBhvr additive="base">
                                        <p:cTn id="7" dur="500" fill="hold"/>
                                        <p:tgtEl>
                                          <p:spTgt spid="30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xEl>
                                              <p:pRg st="1" end="1"/>
                                            </p:txEl>
                                          </p:spTgt>
                                        </p:tgtEl>
                                        <p:attrNameLst>
                                          <p:attrName>style.visibility</p:attrName>
                                        </p:attrNameLst>
                                      </p:cBhvr>
                                      <p:to>
                                        <p:strVal val="visible"/>
                                      </p:to>
                                    </p:set>
                                    <p:anim calcmode="lin" valueType="num">
                                      <p:cBhvr additive="base">
                                        <p:cTn id="13" dur="500" fill="hold"/>
                                        <p:tgtEl>
                                          <p:spTgt spid="30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81D7FFF0-B364-416E-8516-8F2A8EC5A09C}"/>
              </a:ext>
            </a:extLst>
          </p:cNvPr>
          <p:cNvSpPr>
            <a:spLocks noGrp="1"/>
          </p:cNvSpPr>
          <p:nvPr>
            <p:ph type="title"/>
          </p:nvPr>
        </p:nvSpPr>
        <p:spPr>
          <a:xfrm>
            <a:off x="381000" y="457200"/>
            <a:ext cx="8229600" cy="914400"/>
          </a:xfrm>
        </p:spPr>
        <p:txBody>
          <a:bodyPr/>
          <a:lstStyle/>
          <a:p>
            <a:pPr algn="ctr"/>
            <a:r>
              <a:rPr lang="en-US" altLang="en-US" sz="3600" b="1" dirty="0"/>
              <a:t>Outline exercises for Support</a:t>
            </a:r>
          </a:p>
        </p:txBody>
      </p:sp>
      <p:sp>
        <p:nvSpPr>
          <p:cNvPr id="4" name="TextBox 3">
            <a:extLst>
              <a:ext uri="{FF2B5EF4-FFF2-40B4-BE49-F238E27FC236}">
                <a16:creationId xmlns:a16="http://schemas.microsoft.com/office/drawing/2014/main" id="{97E214F4-608B-4F85-B31D-9832B0222404}"/>
              </a:ext>
            </a:extLst>
          </p:cNvPr>
          <p:cNvSpPr txBox="1"/>
          <p:nvPr/>
        </p:nvSpPr>
        <p:spPr>
          <a:xfrm>
            <a:off x="571500" y="1752600"/>
            <a:ext cx="8039100" cy="1131848"/>
          </a:xfrm>
          <a:prstGeom prst="rect">
            <a:avLst/>
          </a:prstGeom>
          <a:noFill/>
        </p:spPr>
        <p:txBody>
          <a:bodyPr wrap="square" rtlCol="0">
            <a:spAutoFit/>
          </a:bodyPr>
          <a:lstStyle/>
          <a:p>
            <a:pPr>
              <a:lnSpc>
                <a:spcPct val="150000"/>
              </a:lnSpc>
            </a:pPr>
            <a:r>
              <a:rPr lang="en-US" sz="2400" b="1" dirty="0"/>
              <a:t>Task</a:t>
            </a:r>
            <a:r>
              <a:rPr lang="en-US" sz="2400" dirty="0"/>
              <a:t>: Put the numbers on the left into the structure tree on the right to have relevant support for each point.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E4CDA976-4414-4A8C-83A3-8A3962C9567B}"/>
              </a:ext>
            </a:extLst>
          </p:cNvPr>
          <p:cNvSpPr txBox="1"/>
          <p:nvPr/>
        </p:nvSpPr>
        <p:spPr>
          <a:xfrm>
            <a:off x="76200" y="152400"/>
            <a:ext cx="533400" cy="381000"/>
          </a:xfrm>
          <a:prstGeom prst="rect">
            <a:avLst/>
          </a:prstGeom>
          <a:solidFill>
            <a:schemeClr val="bg1"/>
          </a:solidFill>
        </p:spPr>
        <p:txBody>
          <a:bodyPr wrap="square" rtlCol="0">
            <a:spAutoFit/>
          </a:bodyPr>
          <a:lstStyle/>
          <a:p>
            <a:pPr algn="ctr"/>
            <a:r>
              <a:rPr lang="en-US" b="1" dirty="0">
                <a:solidFill>
                  <a:srgbClr val="FF0000"/>
                </a:solidFill>
              </a:rPr>
              <a:t>1</a:t>
            </a:r>
          </a:p>
        </p:txBody>
      </p:sp>
      <p:sp>
        <p:nvSpPr>
          <p:cNvPr id="15" name="TextBox 14">
            <a:extLst>
              <a:ext uri="{FF2B5EF4-FFF2-40B4-BE49-F238E27FC236}">
                <a16:creationId xmlns:a16="http://schemas.microsoft.com/office/drawing/2014/main" id="{3E79F8C0-AA18-4ED7-9495-4EA534CBAE6A}"/>
              </a:ext>
            </a:extLst>
          </p:cNvPr>
          <p:cNvSpPr txBox="1"/>
          <p:nvPr/>
        </p:nvSpPr>
        <p:spPr>
          <a:xfrm>
            <a:off x="76200" y="838200"/>
            <a:ext cx="533400" cy="381000"/>
          </a:xfrm>
          <a:prstGeom prst="rect">
            <a:avLst/>
          </a:prstGeom>
          <a:solidFill>
            <a:schemeClr val="bg1"/>
          </a:solidFill>
        </p:spPr>
        <p:txBody>
          <a:bodyPr wrap="square" rtlCol="0">
            <a:spAutoFit/>
          </a:bodyPr>
          <a:lstStyle/>
          <a:p>
            <a:pPr algn="ctr"/>
            <a:r>
              <a:rPr lang="en-US" b="1" dirty="0">
                <a:solidFill>
                  <a:srgbClr val="FF0000"/>
                </a:solidFill>
              </a:rPr>
              <a:t>2</a:t>
            </a:r>
          </a:p>
        </p:txBody>
      </p:sp>
      <p:sp>
        <p:nvSpPr>
          <p:cNvPr id="16" name="TextBox 15">
            <a:extLst>
              <a:ext uri="{FF2B5EF4-FFF2-40B4-BE49-F238E27FC236}">
                <a16:creationId xmlns:a16="http://schemas.microsoft.com/office/drawing/2014/main" id="{5B3921B7-6E71-473F-925A-51DB2C1A6B72}"/>
              </a:ext>
            </a:extLst>
          </p:cNvPr>
          <p:cNvSpPr txBox="1"/>
          <p:nvPr/>
        </p:nvSpPr>
        <p:spPr>
          <a:xfrm>
            <a:off x="76200" y="1600200"/>
            <a:ext cx="533400" cy="381000"/>
          </a:xfrm>
          <a:prstGeom prst="rect">
            <a:avLst/>
          </a:prstGeom>
          <a:solidFill>
            <a:schemeClr val="bg1"/>
          </a:solidFill>
        </p:spPr>
        <p:txBody>
          <a:bodyPr wrap="square" rtlCol="0">
            <a:spAutoFit/>
          </a:bodyPr>
          <a:lstStyle/>
          <a:p>
            <a:pPr algn="ctr"/>
            <a:r>
              <a:rPr lang="en-US" b="1" dirty="0">
                <a:solidFill>
                  <a:srgbClr val="FF0000"/>
                </a:solidFill>
              </a:rPr>
              <a:t>3</a:t>
            </a:r>
          </a:p>
        </p:txBody>
      </p:sp>
      <p:sp>
        <p:nvSpPr>
          <p:cNvPr id="17" name="TextBox 16">
            <a:extLst>
              <a:ext uri="{FF2B5EF4-FFF2-40B4-BE49-F238E27FC236}">
                <a16:creationId xmlns:a16="http://schemas.microsoft.com/office/drawing/2014/main" id="{67B8A99A-F25A-40F5-8A2C-C3508DA9596A}"/>
              </a:ext>
            </a:extLst>
          </p:cNvPr>
          <p:cNvSpPr txBox="1"/>
          <p:nvPr/>
        </p:nvSpPr>
        <p:spPr>
          <a:xfrm>
            <a:off x="76200" y="2286000"/>
            <a:ext cx="533400" cy="381000"/>
          </a:xfrm>
          <a:prstGeom prst="rect">
            <a:avLst/>
          </a:prstGeom>
          <a:solidFill>
            <a:schemeClr val="bg1"/>
          </a:solidFill>
        </p:spPr>
        <p:txBody>
          <a:bodyPr wrap="square" rtlCol="0">
            <a:spAutoFit/>
          </a:bodyPr>
          <a:lstStyle/>
          <a:p>
            <a:pPr algn="ctr"/>
            <a:r>
              <a:rPr lang="en-US" b="1" dirty="0">
                <a:solidFill>
                  <a:srgbClr val="FF0000"/>
                </a:solidFill>
              </a:rPr>
              <a:t>4</a:t>
            </a:r>
          </a:p>
        </p:txBody>
      </p:sp>
      <p:sp>
        <p:nvSpPr>
          <p:cNvPr id="18" name="TextBox 17">
            <a:extLst>
              <a:ext uri="{FF2B5EF4-FFF2-40B4-BE49-F238E27FC236}">
                <a16:creationId xmlns:a16="http://schemas.microsoft.com/office/drawing/2014/main" id="{D79FC96D-C5CD-4DB5-B968-26205717C710}"/>
              </a:ext>
            </a:extLst>
          </p:cNvPr>
          <p:cNvSpPr txBox="1"/>
          <p:nvPr/>
        </p:nvSpPr>
        <p:spPr>
          <a:xfrm>
            <a:off x="76200" y="2971800"/>
            <a:ext cx="533400" cy="381000"/>
          </a:xfrm>
          <a:prstGeom prst="rect">
            <a:avLst/>
          </a:prstGeom>
          <a:solidFill>
            <a:schemeClr val="bg1"/>
          </a:solidFill>
        </p:spPr>
        <p:txBody>
          <a:bodyPr wrap="square" rtlCol="0">
            <a:spAutoFit/>
          </a:bodyPr>
          <a:lstStyle/>
          <a:p>
            <a:pPr algn="ctr"/>
            <a:r>
              <a:rPr lang="en-US" b="1" dirty="0">
                <a:solidFill>
                  <a:srgbClr val="FF0000"/>
                </a:solidFill>
              </a:rPr>
              <a:t>5</a:t>
            </a:r>
          </a:p>
        </p:txBody>
      </p:sp>
      <p:sp>
        <p:nvSpPr>
          <p:cNvPr id="19" name="TextBox 18">
            <a:extLst>
              <a:ext uri="{FF2B5EF4-FFF2-40B4-BE49-F238E27FC236}">
                <a16:creationId xmlns:a16="http://schemas.microsoft.com/office/drawing/2014/main" id="{5CEE22A8-E945-4C6D-AA17-F4089282688E}"/>
              </a:ext>
            </a:extLst>
          </p:cNvPr>
          <p:cNvSpPr txBox="1"/>
          <p:nvPr/>
        </p:nvSpPr>
        <p:spPr>
          <a:xfrm>
            <a:off x="76200" y="3657600"/>
            <a:ext cx="533400" cy="381000"/>
          </a:xfrm>
          <a:prstGeom prst="rect">
            <a:avLst/>
          </a:prstGeom>
          <a:solidFill>
            <a:schemeClr val="bg1"/>
          </a:solidFill>
        </p:spPr>
        <p:txBody>
          <a:bodyPr wrap="square" rtlCol="0">
            <a:spAutoFit/>
          </a:bodyPr>
          <a:lstStyle/>
          <a:p>
            <a:pPr algn="ctr"/>
            <a:r>
              <a:rPr lang="en-US" b="1" dirty="0">
                <a:solidFill>
                  <a:srgbClr val="FF0000"/>
                </a:solidFill>
              </a:rPr>
              <a:t>6</a:t>
            </a:r>
          </a:p>
        </p:txBody>
      </p:sp>
      <p:sp>
        <p:nvSpPr>
          <p:cNvPr id="20" name="TextBox 19">
            <a:extLst>
              <a:ext uri="{FF2B5EF4-FFF2-40B4-BE49-F238E27FC236}">
                <a16:creationId xmlns:a16="http://schemas.microsoft.com/office/drawing/2014/main" id="{A6F3D550-28B3-4EF0-B97E-D0C57D2F557A}"/>
              </a:ext>
            </a:extLst>
          </p:cNvPr>
          <p:cNvSpPr txBox="1"/>
          <p:nvPr/>
        </p:nvSpPr>
        <p:spPr>
          <a:xfrm>
            <a:off x="76200" y="4419600"/>
            <a:ext cx="533400" cy="381000"/>
          </a:xfrm>
          <a:prstGeom prst="rect">
            <a:avLst/>
          </a:prstGeom>
          <a:solidFill>
            <a:schemeClr val="bg1"/>
          </a:solidFill>
        </p:spPr>
        <p:txBody>
          <a:bodyPr wrap="square" rtlCol="0">
            <a:spAutoFit/>
          </a:bodyPr>
          <a:lstStyle/>
          <a:p>
            <a:pPr algn="ctr"/>
            <a:r>
              <a:rPr lang="en-US" b="1" dirty="0">
                <a:solidFill>
                  <a:srgbClr val="FF0000"/>
                </a:solidFill>
              </a:rPr>
              <a:t>7</a:t>
            </a:r>
          </a:p>
        </p:txBody>
      </p:sp>
      <p:sp>
        <p:nvSpPr>
          <p:cNvPr id="21" name="TextBox 20">
            <a:extLst>
              <a:ext uri="{FF2B5EF4-FFF2-40B4-BE49-F238E27FC236}">
                <a16:creationId xmlns:a16="http://schemas.microsoft.com/office/drawing/2014/main" id="{90F9AFC8-2537-4A13-A81B-C0EF6BD5669F}"/>
              </a:ext>
            </a:extLst>
          </p:cNvPr>
          <p:cNvSpPr txBox="1"/>
          <p:nvPr/>
        </p:nvSpPr>
        <p:spPr>
          <a:xfrm>
            <a:off x="76200" y="4970997"/>
            <a:ext cx="533400" cy="369332"/>
          </a:xfrm>
          <a:prstGeom prst="rect">
            <a:avLst/>
          </a:prstGeom>
          <a:solidFill>
            <a:schemeClr val="bg1"/>
          </a:solidFill>
        </p:spPr>
        <p:txBody>
          <a:bodyPr wrap="square" rtlCol="0">
            <a:spAutoFit/>
          </a:bodyPr>
          <a:lstStyle/>
          <a:p>
            <a:pPr algn="ctr"/>
            <a:r>
              <a:rPr lang="en-US" b="1" dirty="0">
                <a:solidFill>
                  <a:srgbClr val="FF0000"/>
                </a:solidFill>
              </a:rPr>
              <a:t>8</a:t>
            </a:r>
          </a:p>
        </p:txBody>
      </p:sp>
      <p:sp>
        <p:nvSpPr>
          <p:cNvPr id="22" name="TextBox 21">
            <a:extLst>
              <a:ext uri="{FF2B5EF4-FFF2-40B4-BE49-F238E27FC236}">
                <a16:creationId xmlns:a16="http://schemas.microsoft.com/office/drawing/2014/main" id="{23F4B524-125A-4127-9E6C-79C05F7CB15E}"/>
              </a:ext>
            </a:extLst>
          </p:cNvPr>
          <p:cNvSpPr txBox="1"/>
          <p:nvPr/>
        </p:nvSpPr>
        <p:spPr>
          <a:xfrm>
            <a:off x="76200" y="5726668"/>
            <a:ext cx="533400" cy="369332"/>
          </a:xfrm>
          <a:prstGeom prst="rect">
            <a:avLst/>
          </a:prstGeom>
          <a:solidFill>
            <a:schemeClr val="bg1"/>
          </a:solidFill>
        </p:spPr>
        <p:txBody>
          <a:bodyPr wrap="square" rtlCol="0">
            <a:spAutoFit/>
          </a:bodyPr>
          <a:lstStyle/>
          <a:p>
            <a:pPr algn="ctr"/>
            <a:r>
              <a:rPr lang="en-US" b="1" dirty="0">
                <a:solidFill>
                  <a:srgbClr val="FF0000"/>
                </a:solidFill>
              </a:rPr>
              <a:t>9</a:t>
            </a:r>
          </a:p>
        </p:txBody>
      </p:sp>
      <p:sp>
        <p:nvSpPr>
          <p:cNvPr id="26" name="TextBox 25">
            <a:extLst>
              <a:ext uri="{FF2B5EF4-FFF2-40B4-BE49-F238E27FC236}">
                <a16:creationId xmlns:a16="http://schemas.microsoft.com/office/drawing/2014/main" id="{0394407B-21AE-40BB-A224-852489DBA3DA}"/>
              </a:ext>
            </a:extLst>
          </p:cNvPr>
          <p:cNvSpPr txBox="1"/>
          <p:nvPr/>
        </p:nvSpPr>
        <p:spPr>
          <a:xfrm>
            <a:off x="7128452" y="76200"/>
            <a:ext cx="1024948" cy="6186309"/>
          </a:xfrm>
          <a:prstGeom prst="rect">
            <a:avLst/>
          </a:prstGeom>
          <a:solidFill>
            <a:schemeClr val="bg1"/>
          </a:solidFill>
        </p:spPr>
        <p:txBody>
          <a:bodyPr wrap="square" rtlCol="0">
            <a:spAutoFit/>
          </a:bodyPr>
          <a:lstStyle/>
          <a:p>
            <a:pPr algn="ctr"/>
            <a:r>
              <a:rPr lang="en-US" b="1" dirty="0">
                <a:solidFill>
                  <a:srgbClr val="FF0000"/>
                </a:solidFill>
              </a:rPr>
              <a:t>I</a:t>
            </a:r>
          </a:p>
          <a:p>
            <a:pPr algn="ctr"/>
            <a:endParaRPr lang="en-US" b="1" dirty="0">
              <a:solidFill>
                <a:srgbClr val="FF0000"/>
              </a:solidFill>
            </a:endParaRPr>
          </a:p>
          <a:p>
            <a:pPr algn="ctr"/>
            <a:r>
              <a:rPr lang="en-US" b="1" dirty="0">
                <a:solidFill>
                  <a:srgbClr val="FF0000"/>
                </a:solidFill>
              </a:rPr>
              <a:t>A</a:t>
            </a:r>
          </a:p>
          <a:p>
            <a:pPr algn="ctr"/>
            <a:endParaRPr lang="en-US" b="1" dirty="0">
              <a:solidFill>
                <a:srgbClr val="FF0000"/>
              </a:solidFill>
            </a:endParaRPr>
          </a:p>
          <a:p>
            <a:pPr algn="ctr"/>
            <a:endParaRPr lang="en-US" b="1" dirty="0">
              <a:solidFill>
                <a:srgbClr val="FF0000"/>
              </a:solidFill>
            </a:endParaRPr>
          </a:p>
          <a:p>
            <a:pPr algn="ctr"/>
            <a:r>
              <a:rPr lang="en-US" b="1" dirty="0">
                <a:solidFill>
                  <a:srgbClr val="FF0000"/>
                </a:solidFill>
              </a:rPr>
              <a:t>B</a:t>
            </a:r>
          </a:p>
          <a:p>
            <a:pPr algn="ctr"/>
            <a:endParaRPr lang="en-US" b="1" dirty="0">
              <a:solidFill>
                <a:srgbClr val="FF0000"/>
              </a:solidFill>
            </a:endParaRPr>
          </a:p>
          <a:p>
            <a:pPr algn="ctr"/>
            <a:endParaRPr lang="en-US" b="1" dirty="0">
              <a:solidFill>
                <a:srgbClr val="FF0000"/>
              </a:solidFill>
            </a:endParaRPr>
          </a:p>
          <a:p>
            <a:pPr algn="ctr"/>
            <a:r>
              <a:rPr lang="en-US" b="1" dirty="0">
                <a:solidFill>
                  <a:srgbClr val="FF0000"/>
                </a:solidFill>
              </a:rPr>
              <a:t>II</a:t>
            </a:r>
          </a:p>
          <a:p>
            <a:pPr algn="ctr"/>
            <a:endParaRPr lang="en-US" b="1" dirty="0">
              <a:solidFill>
                <a:srgbClr val="FF0000"/>
              </a:solidFill>
            </a:endParaRPr>
          </a:p>
          <a:p>
            <a:pPr algn="ctr"/>
            <a:r>
              <a:rPr lang="en-US" b="1" dirty="0">
                <a:solidFill>
                  <a:srgbClr val="FF0000"/>
                </a:solidFill>
              </a:rPr>
              <a:t>     A</a:t>
            </a:r>
          </a:p>
          <a:p>
            <a:pPr algn="ctr"/>
            <a:endParaRPr lang="en-US" b="1" dirty="0">
              <a:solidFill>
                <a:srgbClr val="FF0000"/>
              </a:solidFill>
            </a:endParaRPr>
          </a:p>
          <a:p>
            <a:pPr algn="ctr"/>
            <a:endParaRPr lang="en-US" b="1" dirty="0">
              <a:solidFill>
                <a:srgbClr val="FF0000"/>
              </a:solidFill>
            </a:endParaRPr>
          </a:p>
          <a:p>
            <a:pPr algn="ctr"/>
            <a:r>
              <a:rPr lang="en-US" b="1" dirty="0">
                <a:solidFill>
                  <a:srgbClr val="FF0000"/>
                </a:solidFill>
              </a:rPr>
              <a:t>     B</a:t>
            </a:r>
          </a:p>
          <a:p>
            <a:pPr algn="ctr"/>
            <a:endParaRPr lang="en-US" b="1" dirty="0">
              <a:solidFill>
                <a:srgbClr val="FF0000"/>
              </a:solidFill>
            </a:endParaRPr>
          </a:p>
          <a:p>
            <a:pPr algn="ctr"/>
            <a:endParaRPr lang="en-US" b="1" dirty="0">
              <a:solidFill>
                <a:srgbClr val="FF0000"/>
              </a:solidFill>
            </a:endParaRPr>
          </a:p>
          <a:p>
            <a:pPr algn="ctr"/>
            <a:r>
              <a:rPr lang="en-US" b="1" dirty="0">
                <a:solidFill>
                  <a:srgbClr val="FF0000"/>
                </a:solidFill>
              </a:rPr>
              <a:t>    C</a:t>
            </a:r>
          </a:p>
          <a:p>
            <a:pPr algn="ctr"/>
            <a:r>
              <a:rPr lang="en-US" b="1" dirty="0">
                <a:solidFill>
                  <a:srgbClr val="FF0000"/>
                </a:solidFill>
              </a:rPr>
              <a:t>       </a:t>
            </a:r>
          </a:p>
          <a:p>
            <a:pPr algn="ctr"/>
            <a:r>
              <a:rPr lang="en-US" b="1" dirty="0">
                <a:solidFill>
                  <a:srgbClr val="FF0000"/>
                </a:solidFill>
              </a:rPr>
              <a:t>          1</a:t>
            </a:r>
          </a:p>
          <a:p>
            <a:pPr algn="ctr"/>
            <a:endParaRPr lang="en-US" b="1" dirty="0">
              <a:solidFill>
                <a:srgbClr val="FF0000"/>
              </a:solidFill>
            </a:endParaRPr>
          </a:p>
          <a:p>
            <a:pPr algn="ctr"/>
            <a:r>
              <a:rPr lang="en-US" b="1" dirty="0">
                <a:solidFill>
                  <a:srgbClr val="FF0000"/>
                </a:solidFill>
              </a:rPr>
              <a:t>          2    </a:t>
            </a:r>
          </a:p>
          <a:p>
            <a:pPr algn="ctr"/>
            <a:endParaRPr lang="en-US" b="1" dirty="0">
              <a:solidFill>
                <a:srgbClr val="FF0000"/>
              </a:solidFill>
            </a:endParaRPr>
          </a:p>
        </p:txBody>
      </p:sp>
      <p:pic>
        <p:nvPicPr>
          <p:cNvPr id="25" name="Picture 24">
            <a:extLst>
              <a:ext uri="{FF2B5EF4-FFF2-40B4-BE49-F238E27FC236}">
                <a16:creationId xmlns:a16="http://schemas.microsoft.com/office/drawing/2014/main" id="{D23812C6-7A74-4118-9381-F2C5F7C5198D}"/>
              </a:ext>
            </a:extLst>
          </p:cNvPr>
          <p:cNvPicPr>
            <a:picLocks noChangeAspect="1"/>
          </p:cNvPicPr>
          <p:nvPr/>
        </p:nvPicPr>
        <p:blipFill>
          <a:blip r:embed="rId3"/>
          <a:stretch>
            <a:fillRect/>
          </a:stretch>
        </p:blipFill>
        <p:spPr>
          <a:xfrm>
            <a:off x="790813" y="157162"/>
            <a:ext cx="6238875" cy="6086475"/>
          </a:xfrm>
          <a:prstGeom prst="rect">
            <a:avLst/>
          </a:prstGeom>
        </p:spPr>
      </p:pic>
    </p:spTree>
    <p:extLst>
      <p:ext uri="{BB962C8B-B14F-4D97-AF65-F5344CB8AC3E}">
        <p14:creationId xmlns:p14="http://schemas.microsoft.com/office/powerpoint/2010/main" val="676576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07AB97-5156-47F6-8588-26FA4CA41037}"/>
              </a:ext>
            </a:extLst>
          </p:cNvPr>
          <p:cNvSpPr txBox="1"/>
          <p:nvPr/>
        </p:nvSpPr>
        <p:spPr>
          <a:xfrm>
            <a:off x="8350928" y="609600"/>
            <a:ext cx="533400" cy="381000"/>
          </a:xfrm>
          <a:prstGeom prst="rect">
            <a:avLst/>
          </a:prstGeom>
          <a:solidFill>
            <a:schemeClr val="bg1"/>
          </a:solidFill>
        </p:spPr>
        <p:txBody>
          <a:bodyPr wrap="square" rtlCol="0">
            <a:spAutoFit/>
          </a:bodyPr>
          <a:lstStyle/>
          <a:p>
            <a:pPr algn="ctr"/>
            <a:r>
              <a:rPr lang="en-US" b="1" dirty="0">
                <a:solidFill>
                  <a:srgbClr val="FF0000"/>
                </a:solidFill>
              </a:rPr>
              <a:t>1</a:t>
            </a:r>
          </a:p>
        </p:txBody>
      </p:sp>
      <p:sp>
        <p:nvSpPr>
          <p:cNvPr id="5" name="TextBox 4">
            <a:extLst>
              <a:ext uri="{FF2B5EF4-FFF2-40B4-BE49-F238E27FC236}">
                <a16:creationId xmlns:a16="http://schemas.microsoft.com/office/drawing/2014/main" id="{AEE9B425-0EC1-4880-AB6C-6054B2EEB2E7}"/>
              </a:ext>
            </a:extLst>
          </p:cNvPr>
          <p:cNvSpPr txBox="1"/>
          <p:nvPr/>
        </p:nvSpPr>
        <p:spPr>
          <a:xfrm>
            <a:off x="8350928" y="1447800"/>
            <a:ext cx="533400" cy="381000"/>
          </a:xfrm>
          <a:prstGeom prst="rect">
            <a:avLst/>
          </a:prstGeom>
          <a:solidFill>
            <a:schemeClr val="bg1"/>
          </a:solidFill>
        </p:spPr>
        <p:txBody>
          <a:bodyPr wrap="square" rtlCol="0">
            <a:spAutoFit/>
          </a:bodyPr>
          <a:lstStyle/>
          <a:p>
            <a:pPr algn="ctr"/>
            <a:r>
              <a:rPr lang="en-US" b="1" dirty="0">
                <a:solidFill>
                  <a:srgbClr val="FF0000"/>
                </a:solidFill>
              </a:rPr>
              <a:t>2</a:t>
            </a:r>
          </a:p>
        </p:txBody>
      </p:sp>
      <p:sp>
        <p:nvSpPr>
          <p:cNvPr id="6" name="TextBox 5">
            <a:extLst>
              <a:ext uri="{FF2B5EF4-FFF2-40B4-BE49-F238E27FC236}">
                <a16:creationId xmlns:a16="http://schemas.microsoft.com/office/drawing/2014/main" id="{7B641783-EC28-4A6A-AC8E-3160A8BB3E39}"/>
              </a:ext>
            </a:extLst>
          </p:cNvPr>
          <p:cNvSpPr txBox="1"/>
          <p:nvPr/>
        </p:nvSpPr>
        <p:spPr>
          <a:xfrm>
            <a:off x="8305800" y="3657600"/>
            <a:ext cx="533400" cy="381000"/>
          </a:xfrm>
          <a:prstGeom prst="rect">
            <a:avLst/>
          </a:prstGeom>
          <a:solidFill>
            <a:schemeClr val="bg1"/>
          </a:solidFill>
        </p:spPr>
        <p:txBody>
          <a:bodyPr wrap="square" rtlCol="0">
            <a:spAutoFit/>
          </a:bodyPr>
          <a:lstStyle/>
          <a:p>
            <a:pPr algn="ctr"/>
            <a:r>
              <a:rPr lang="en-US" b="1" dirty="0">
                <a:solidFill>
                  <a:srgbClr val="FF0000"/>
                </a:solidFill>
              </a:rPr>
              <a:t>3</a:t>
            </a:r>
          </a:p>
        </p:txBody>
      </p:sp>
      <p:sp>
        <p:nvSpPr>
          <p:cNvPr id="7" name="TextBox 6">
            <a:extLst>
              <a:ext uri="{FF2B5EF4-FFF2-40B4-BE49-F238E27FC236}">
                <a16:creationId xmlns:a16="http://schemas.microsoft.com/office/drawing/2014/main" id="{D8F9D090-D00F-467B-85F4-76F530F03BA6}"/>
              </a:ext>
            </a:extLst>
          </p:cNvPr>
          <p:cNvSpPr txBox="1"/>
          <p:nvPr/>
        </p:nvSpPr>
        <p:spPr>
          <a:xfrm>
            <a:off x="8350928" y="5562600"/>
            <a:ext cx="533400" cy="381000"/>
          </a:xfrm>
          <a:prstGeom prst="rect">
            <a:avLst/>
          </a:prstGeom>
          <a:solidFill>
            <a:schemeClr val="bg1"/>
          </a:solidFill>
        </p:spPr>
        <p:txBody>
          <a:bodyPr wrap="square" rtlCol="0">
            <a:spAutoFit/>
          </a:bodyPr>
          <a:lstStyle/>
          <a:p>
            <a:pPr algn="ctr"/>
            <a:r>
              <a:rPr lang="en-US" b="1" dirty="0">
                <a:solidFill>
                  <a:srgbClr val="FF0000"/>
                </a:solidFill>
              </a:rPr>
              <a:t>4</a:t>
            </a:r>
          </a:p>
        </p:txBody>
      </p:sp>
      <p:sp>
        <p:nvSpPr>
          <p:cNvPr id="8" name="TextBox 7">
            <a:extLst>
              <a:ext uri="{FF2B5EF4-FFF2-40B4-BE49-F238E27FC236}">
                <a16:creationId xmlns:a16="http://schemas.microsoft.com/office/drawing/2014/main" id="{ED4C077C-697D-43FD-A3D6-87C28681B298}"/>
              </a:ext>
            </a:extLst>
          </p:cNvPr>
          <p:cNvSpPr txBox="1"/>
          <p:nvPr/>
        </p:nvSpPr>
        <p:spPr>
          <a:xfrm>
            <a:off x="8305800" y="76200"/>
            <a:ext cx="533400" cy="381000"/>
          </a:xfrm>
          <a:prstGeom prst="rect">
            <a:avLst/>
          </a:prstGeom>
          <a:solidFill>
            <a:schemeClr val="bg1"/>
          </a:solidFill>
        </p:spPr>
        <p:txBody>
          <a:bodyPr wrap="square" rtlCol="0">
            <a:spAutoFit/>
          </a:bodyPr>
          <a:lstStyle/>
          <a:p>
            <a:pPr algn="ctr"/>
            <a:r>
              <a:rPr lang="en-US" b="1" dirty="0">
                <a:solidFill>
                  <a:srgbClr val="FF0000"/>
                </a:solidFill>
              </a:rPr>
              <a:t>5</a:t>
            </a:r>
          </a:p>
        </p:txBody>
      </p:sp>
      <p:sp>
        <p:nvSpPr>
          <p:cNvPr id="9" name="TextBox 8">
            <a:extLst>
              <a:ext uri="{FF2B5EF4-FFF2-40B4-BE49-F238E27FC236}">
                <a16:creationId xmlns:a16="http://schemas.microsoft.com/office/drawing/2014/main" id="{B96FDFD4-F509-4E26-AA45-836021CF0B42}"/>
              </a:ext>
            </a:extLst>
          </p:cNvPr>
          <p:cNvSpPr txBox="1"/>
          <p:nvPr/>
        </p:nvSpPr>
        <p:spPr>
          <a:xfrm>
            <a:off x="8330214" y="4495800"/>
            <a:ext cx="533400" cy="381000"/>
          </a:xfrm>
          <a:prstGeom prst="rect">
            <a:avLst/>
          </a:prstGeom>
          <a:solidFill>
            <a:schemeClr val="bg1"/>
          </a:solidFill>
        </p:spPr>
        <p:txBody>
          <a:bodyPr wrap="square" rtlCol="0">
            <a:spAutoFit/>
          </a:bodyPr>
          <a:lstStyle/>
          <a:p>
            <a:pPr algn="ctr"/>
            <a:r>
              <a:rPr lang="en-US" b="1" dirty="0">
                <a:solidFill>
                  <a:srgbClr val="FF0000"/>
                </a:solidFill>
              </a:rPr>
              <a:t>6</a:t>
            </a:r>
          </a:p>
        </p:txBody>
      </p:sp>
      <p:sp>
        <p:nvSpPr>
          <p:cNvPr id="11" name="TextBox 10">
            <a:extLst>
              <a:ext uri="{FF2B5EF4-FFF2-40B4-BE49-F238E27FC236}">
                <a16:creationId xmlns:a16="http://schemas.microsoft.com/office/drawing/2014/main" id="{CAD257F8-1B2D-4481-A49B-5449975FD13D}"/>
              </a:ext>
            </a:extLst>
          </p:cNvPr>
          <p:cNvSpPr txBox="1"/>
          <p:nvPr/>
        </p:nvSpPr>
        <p:spPr>
          <a:xfrm>
            <a:off x="8356106" y="5029200"/>
            <a:ext cx="533400" cy="381000"/>
          </a:xfrm>
          <a:prstGeom prst="rect">
            <a:avLst/>
          </a:prstGeom>
          <a:solidFill>
            <a:schemeClr val="bg1"/>
          </a:solidFill>
        </p:spPr>
        <p:txBody>
          <a:bodyPr wrap="square" rtlCol="0">
            <a:spAutoFit/>
          </a:bodyPr>
          <a:lstStyle/>
          <a:p>
            <a:pPr algn="ctr"/>
            <a:r>
              <a:rPr lang="en-US" b="1" dirty="0">
                <a:solidFill>
                  <a:srgbClr val="FF0000"/>
                </a:solidFill>
              </a:rPr>
              <a:t>8</a:t>
            </a:r>
          </a:p>
        </p:txBody>
      </p:sp>
      <p:sp>
        <p:nvSpPr>
          <p:cNvPr id="12" name="TextBox 11">
            <a:extLst>
              <a:ext uri="{FF2B5EF4-FFF2-40B4-BE49-F238E27FC236}">
                <a16:creationId xmlns:a16="http://schemas.microsoft.com/office/drawing/2014/main" id="{D3DD8BAB-475C-4158-85B0-86D45961DB96}"/>
              </a:ext>
            </a:extLst>
          </p:cNvPr>
          <p:cNvSpPr txBox="1"/>
          <p:nvPr/>
        </p:nvSpPr>
        <p:spPr>
          <a:xfrm>
            <a:off x="8350928" y="2230884"/>
            <a:ext cx="533400" cy="381000"/>
          </a:xfrm>
          <a:prstGeom prst="rect">
            <a:avLst/>
          </a:prstGeom>
          <a:solidFill>
            <a:schemeClr val="bg1"/>
          </a:solidFill>
        </p:spPr>
        <p:txBody>
          <a:bodyPr wrap="square" rtlCol="0">
            <a:spAutoFit/>
          </a:bodyPr>
          <a:lstStyle/>
          <a:p>
            <a:pPr algn="ctr"/>
            <a:r>
              <a:rPr lang="en-US" b="1" dirty="0">
                <a:solidFill>
                  <a:srgbClr val="FF0000"/>
                </a:solidFill>
              </a:rPr>
              <a:t>9</a:t>
            </a:r>
          </a:p>
        </p:txBody>
      </p:sp>
      <p:sp>
        <p:nvSpPr>
          <p:cNvPr id="13" name="TextBox 12">
            <a:extLst>
              <a:ext uri="{FF2B5EF4-FFF2-40B4-BE49-F238E27FC236}">
                <a16:creationId xmlns:a16="http://schemas.microsoft.com/office/drawing/2014/main" id="{90E3A1E8-99F9-41D3-B91F-44272B788A2D}"/>
              </a:ext>
            </a:extLst>
          </p:cNvPr>
          <p:cNvSpPr txBox="1"/>
          <p:nvPr/>
        </p:nvSpPr>
        <p:spPr>
          <a:xfrm>
            <a:off x="8330214" y="2819400"/>
            <a:ext cx="533400" cy="381000"/>
          </a:xfrm>
          <a:prstGeom prst="rect">
            <a:avLst/>
          </a:prstGeom>
          <a:solidFill>
            <a:schemeClr val="bg1"/>
          </a:solidFill>
        </p:spPr>
        <p:txBody>
          <a:bodyPr wrap="square" rtlCol="0">
            <a:spAutoFit/>
          </a:bodyPr>
          <a:lstStyle/>
          <a:p>
            <a:pPr algn="ctr"/>
            <a:r>
              <a:rPr lang="en-US" b="1" dirty="0">
                <a:solidFill>
                  <a:srgbClr val="FF0000"/>
                </a:solidFill>
              </a:rPr>
              <a:t>7</a:t>
            </a:r>
          </a:p>
        </p:txBody>
      </p:sp>
      <p:sp>
        <p:nvSpPr>
          <p:cNvPr id="14" name="TextBox 13">
            <a:extLst>
              <a:ext uri="{FF2B5EF4-FFF2-40B4-BE49-F238E27FC236}">
                <a16:creationId xmlns:a16="http://schemas.microsoft.com/office/drawing/2014/main" id="{E4CDA976-4414-4A8C-83A3-8A3962C9567B}"/>
              </a:ext>
            </a:extLst>
          </p:cNvPr>
          <p:cNvSpPr txBox="1"/>
          <p:nvPr/>
        </p:nvSpPr>
        <p:spPr>
          <a:xfrm>
            <a:off x="76200" y="76200"/>
            <a:ext cx="533400" cy="381000"/>
          </a:xfrm>
          <a:prstGeom prst="rect">
            <a:avLst/>
          </a:prstGeom>
          <a:solidFill>
            <a:schemeClr val="bg1"/>
          </a:solidFill>
        </p:spPr>
        <p:txBody>
          <a:bodyPr wrap="square" rtlCol="0">
            <a:spAutoFit/>
          </a:bodyPr>
          <a:lstStyle/>
          <a:p>
            <a:pPr algn="ctr"/>
            <a:r>
              <a:rPr lang="en-US" b="1" dirty="0">
                <a:solidFill>
                  <a:srgbClr val="FF0000"/>
                </a:solidFill>
              </a:rPr>
              <a:t>1</a:t>
            </a:r>
          </a:p>
        </p:txBody>
      </p:sp>
      <p:sp>
        <p:nvSpPr>
          <p:cNvPr id="15" name="TextBox 14">
            <a:extLst>
              <a:ext uri="{FF2B5EF4-FFF2-40B4-BE49-F238E27FC236}">
                <a16:creationId xmlns:a16="http://schemas.microsoft.com/office/drawing/2014/main" id="{3E79F8C0-AA18-4ED7-9495-4EA534CBAE6A}"/>
              </a:ext>
            </a:extLst>
          </p:cNvPr>
          <p:cNvSpPr txBox="1"/>
          <p:nvPr/>
        </p:nvSpPr>
        <p:spPr>
          <a:xfrm>
            <a:off x="76200" y="758301"/>
            <a:ext cx="533400" cy="381000"/>
          </a:xfrm>
          <a:prstGeom prst="rect">
            <a:avLst/>
          </a:prstGeom>
          <a:solidFill>
            <a:schemeClr val="bg1"/>
          </a:solidFill>
        </p:spPr>
        <p:txBody>
          <a:bodyPr wrap="square" rtlCol="0">
            <a:spAutoFit/>
          </a:bodyPr>
          <a:lstStyle/>
          <a:p>
            <a:pPr algn="ctr"/>
            <a:r>
              <a:rPr lang="en-US" b="1" dirty="0">
                <a:solidFill>
                  <a:srgbClr val="FF0000"/>
                </a:solidFill>
              </a:rPr>
              <a:t>2</a:t>
            </a:r>
          </a:p>
        </p:txBody>
      </p:sp>
      <p:sp>
        <p:nvSpPr>
          <p:cNvPr id="16" name="TextBox 15">
            <a:extLst>
              <a:ext uri="{FF2B5EF4-FFF2-40B4-BE49-F238E27FC236}">
                <a16:creationId xmlns:a16="http://schemas.microsoft.com/office/drawing/2014/main" id="{5B3921B7-6E71-473F-925A-51DB2C1A6B72}"/>
              </a:ext>
            </a:extLst>
          </p:cNvPr>
          <p:cNvSpPr txBox="1"/>
          <p:nvPr/>
        </p:nvSpPr>
        <p:spPr>
          <a:xfrm>
            <a:off x="76200" y="1485530"/>
            <a:ext cx="533400" cy="381000"/>
          </a:xfrm>
          <a:prstGeom prst="rect">
            <a:avLst/>
          </a:prstGeom>
          <a:solidFill>
            <a:schemeClr val="bg1"/>
          </a:solidFill>
        </p:spPr>
        <p:txBody>
          <a:bodyPr wrap="square" rtlCol="0">
            <a:spAutoFit/>
          </a:bodyPr>
          <a:lstStyle/>
          <a:p>
            <a:pPr algn="ctr"/>
            <a:r>
              <a:rPr lang="en-US" b="1" dirty="0">
                <a:solidFill>
                  <a:srgbClr val="FF0000"/>
                </a:solidFill>
              </a:rPr>
              <a:t>3</a:t>
            </a:r>
          </a:p>
        </p:txBody>
      </p:sp>
      <p:sp>
        <p:nvSpPr>
          <p:cNvPr id="17" name="TextBox 16">
            <a:extLst>
              <a:ext uri="{FF2B5EF4-FFF2-40B4-BE49-F238E27FC236}">
                <a16:creationId xmlns:a16="http://schemas.microsoft.com/office/drawing/2014/main" id="{67B8A99A-F25A-40F5-8A2C-C3508DA9596A}"/>
              </a:ext>
            </a:extLst>
          </p:cNvPr>
          <p:cNvSpPr txBox="1"/>
          <p:nvPr/>
        </p:nvSpPr>
        <p:spPr>
          <a:xfrm>
            <a:off x="76200" y="2286000"/>
            <a:ext cx="533400" cy="381000"/>
          </a:xfrm>
          <a:prstGeom prst="rect">
            <a:avLst/>
          </a:prstGeom>
          <a:solidFill>
            <a:schemeClr val="bg1"/>
          </a:solidFill>
        </p:spPr>
        <p:txBody>
          <a:bodyPr wrap="square" rtlCol="0">
            <a:spAutoFit/>
          </a:bodyPr>
          <a:lstStyle/>
          <a:p>
            <a:pPr algn="ctr"/>
            <a:r>
              <a:rPr lang="en-US" b="1" dirty="0">
                <a:solidFill>
                  <a:srgbClr val="FF0000"/>
                </a:solidFill>
              </a:rPr>
              <a:t>4</a:t>
            </a:r>
          </a:p>
        </p:txBody>
      </p:sp>
      <p:sp>
        <p:nvSpPr>
          <p:cNvPr id="18" name="TextBox 17">
            <a:extLst>
              <a:ext uri="{FF2B5EF4-FFF2-40B4-BE49-F238E27FC236}">
                <a16:creationId xmlns:a16="http://schemas.microsoft.com/office/drawing/2014/main" id="{D79FC96D-C5CD-4DB5-B968-26205717C710}"/>
              </a:ext>
            </a:extLst>
          </p:cNvPr>
          <p:cNvSpPr txBox="1"/>
          <p:nvPr/>
        </p:nvSpPr>
        <p:spPr>
          <a:xfrm>
            <a:off x="76200" y="2971800"/>
            <a:ext cx="533400" cy="381000"/>
          </a:xfrm>
          <a:prstGeom prst="rect">
            <a:avLst/>
          </a:prstGeom>
          <a:solidFill>
            <a:schemeClr val="bg1"/>
          </a:solidFill>
        </p:spPr>
        <p:txBody>
          <a:bodyPr wrap="square" rtlCol="0">
            <a:spAutoFit/>
          </a:bodyPr>
          <a:lstStyle/>
          <a:p>
            <a:pPr algn="ctr"/>
            <a:r>
              <a:rPr lang="en-US" b="1" dirty="0">
                <a:solidFill>
                  <a:srgbClr val="FF0000"/>
                </a:solidFill>
              </a:rPr>
              <a:t>5</a:t>
            </a:r>
          </a:p>
        </p:txBody>
      </p:sp>
      <p:sp>
        <p:nvSpPr>
          <p:cNvPr id="19" name="TextBox 18">
            <a:extLst>
              <a:ext uri="{FF2B5EF4-FFF2-40B4-BE49-F238E27FC236}">
                <a16:creationId xmlns:a16="http://schemas.microsoft.com/office/drawing/2014/main" id="{5CEE22A8-E945-4C6D-AA17-F4089282688E}"/>
              </a:ext>
            </a:extLst>
          </p:cNvPr>
          <p:cNvSpPr txBox="1"/>
          <p:nvPr/>
        </p:nvSpPr>
        <p:spPr>
          <a:xfrm>
            <a:off x="76200" y="3657600"/>
            <a:ext cx="533400" cy="381000"/>
          </a:xfrm>
          <a:prstGeom prst="rect">
            <a:avLst/>
          </a:prstGeom>
          <a:solidFill>
            <a:schemeClr val="bg1"/>
          </a:solidFill>
        </p:spPr>
        <p:txBody>
          <a:bodyPr wrap="square" rtlCol="0">
            <a:spAutoFit/>
          </a:bodyPr>
          <a:lstStyle/>
          <a:p>
            <a:pPr algn="ctr"/>
            <a:r>
              <a:rPr lang="en-US" b="1" dirty="0">
                <a:solidFill>
                  <a:srgbClr val="FF0000"/>
                </a:solidFill>
              </a:rPr>
              <a:t>6</a:t>
            </a:r>
          </a:p>
        </p:txBody>
      </p:sp>
      <p:sp>
        <p:nvSpPr>
          <p:cNvPr id="20" name="TextBox 19">
            <a:extLst>
              <a:ext uri="{FF2B5EF4-FFF2-40B4-BE49-F238E27FC236}">
                <a16:creationId xmlns:a16="http://schemas.microsoft.com/office/drawing/2014/main" id="{A6F3D550-28B3-4EF0-B97E-D0C57D2F557A}"/>
              </a:ext>
            </a:extLst>
          </p:cNvPr>
          <p:cNvSpPr txBox="1"/>
          <p:nvPr/>
        </p:nvSpPr>
        <p:spPr>
          <a:xfrm>
            <a:off x="76200" y="4191000"/>
            <a:ext cx="533400" cy="381000"/>
          </a:xfrm>
          <a:prstGeom prst="rect">
            <a:avLst/>
          </a:prstGeom>
          <a:solidFill>
            <a:schemeClr val="bg1"/>
          </a:solidFill>
        </p:spPr>
        <p:txBody>
          <a:bodyPr wrap="square" rtlCol="0">
            <a:spAutoFit/>
          </a:bodyPr>
          <a:lstStyle/>
          <a:p>
            <a:pPr algn="ctr"/>
            <a:r>
              <a:rPr lang="en-US" b="1" dirty="0">
                <a:solidFill>
                  <a:srgbClr val="FF0000"/>
                </a:solidFill>
              </a:rPr>
              <a:t>7</a:t>
            </a:r>
          </a:p>
        </p:txBody>
      </p:sp>
      <p:sp>
        <p:nvSpPr>
          <p:cNvPr id="21" name="TextBox 20">
            <a:extLst>
              <a:ext uri="{FF2B5EF4-FFF2-40B4-BE49-F238E27FC236}">
                <a16:creationId xmlns:a16="http://schemas.microsoft.com/office/drawing/2014/main" id="{90F9AFC8-2537-4A13-A81B-C0EF6BD5669F}"/>
              </a:ext>
            </a:extLst>
          </p:cNvPr>
          <p:cNvSpPr txBox="1"/>
          <p:nvPr/>
        </p:nvSpPr>
        <p:spPr>
          <a:xfrm>
            <a:off x="76200" y="4970997"/>
            <a:ext cx="533400" cy="369332"/>
          </a:xfrm>
          <a:prstGeom prst="rect">
            <a:avLst/>
          </a:prstGeom>
          <a:solidFill>
            <a:schemeClr val="bg1"/>
          </a:solidFill>
        </p:spPr>
        <p:txBody>
          <a:bodyPr wrap="square" rtlCol="0">
            <a:spAutoFit/>
          </a:bodyPr>
          <a:lstStyle/>
          <a:p>
            <a:pPr algn="ctr"/>
            <a:r>
              <a:rPr lang="en-US" b="1" dirty="0">
                <a:solidFill>
                  <a:srgbClr val="FF0000"/>
                </a:solidFill>
              </a:rPr>
              <a:t>8</a:t>
            </a:r>
          </a:p>
        </p:txBody>
      </p:sp>
      <p:sp>
        <p:nvSpPr>
          <p:cNvPr id="22" name="TextBox 21">
            <a:extLst>
              <a:ext uri="{FF2B5EF4-FFF2-40B4-BE49-F238E27FC236}">
                <a16:creationId xmlns:a16="http://schemas.microsoft.com/office/drawing/2014/main" id="{23F4B524-125A-4127-9E6C-79C05F7CB15E}"/>
              </a:ext>
            </a:extLst>
          </p:cNvPr>
          <p:cNvSpPr txBox="1"/>
          <p:nvPr/>
        </p:nvSpPr>
        <p:spPr>
          <a:xfrm>
            <a:off x="76200" y="5595875"/>
            <a:ext cx="533400" cy="369332"/>
          </a:xfrm>
          <a:prstGeom prst="rect">
            <a:avLst/>
          </a:prstGeom>
          <a:solidFill>
            <a:schemeClr val="bg1"/>
          </a:solidFill>
        </p:spPr>
        <p:txBody>
          <a:bodyPr wrap="square" rtlCol="0">
            <a:spAutoFit/>
          </a:bodyPr>
          <a:lstStyle/>
          <a:p>
            <a:pPr algn="ctr"/>
            <a:r>
              <a:rPr lang="en-US" b="1" dirty="0">
                <a:solidFill>
                  <a:srgbClr val="FF0000"/>
                </a:solidFill>
              </a:rPr>
              <a:t>9</a:t>
            </a:r>
          </a:p>
        </p:txBody>
      </p:sp>
      <p:sp>
        <p:nvSpPr>
          <p:cNvPr id="26" name="TextBox 25">
            <a:extLst>
              <a:ext uri="{FF2B5EF4-FFF2-40B4-BE49-F238E27FC236}">
                <a16:creationId xmlns:a16="http://schemas.microsoft.com/office/drawing/2014/main" id="{0394407B-21AE-40BB-A224-852489DBA3DA}"/>
              </a:ext>
            </a:extLst>
          </p:cNvPr>
          <p:cNvSpPr txBox="1"/>
          <p:nvPr/>
        </p:nvSpPr>
        <p:spPr>
          <a:xfrm>
            <a:off x="7128452" y="76200"/>
            <a:ext cx="1024948" cy="6186309"/>
          </a:xfrm>
          <a:prstGeom prst="rect">
            <a:avLst/>
          </a:prstGeom>
          <a:solidFill>
            <a:schemeClr val="bg1"/>
          </a:solidFill>
        </p:spPr>
        <p:txBody>
          <a:bodyPr wrap="square" rtlCol="0">
            <a:spAutoFit/>
          </a:bodyPr>
          <a:lstStyle/>
          <a:p>
            <a:pPr algn="ctr"/>
            <a:r>
              <a:rPr lang="en-US" b="1" dirty="0">
                <a:solidFill>
                  <a:srgbClr val="FF0000"/>
                </a:solidFill>
              </a:rPr>
              <a:t>I</a:t>
            </a:r>
          </a:p>
          <a:p>
            <a:pPr algn="ctr"/>
            <a:endParaRPr lang="en-US" b="1" dirty="0">
              <a:solidFill>
                <a:srgbClr val="FF0000"/>
              </a:solidFill>
            </a:endParaRPr>
          </a:p>
          <a:p>
            <a:pPr algn="ctr"/>
            <a:r>
              <a:rPr lang="en-US" b="1" dirty="0">
                <a:solidFill>
                  <a:srgbClr val="FF0000"/>
                </a:solidFill>
              </a:rPr>
              <a:t>A</a:t>
            </a:r>
          </a:p>
          <a:p>
            <a:pPr algn="ctr"/>
            <a:endParaRPr lang="en-US" b="1" dirty="0">
              <a:solidFill>
                <a:srgbClr val="FF0000"/>
              </a:solidFill>
            </a:endParaRPr>
          </a:p>
          <a:p>
            <a:pPr algn="ctr"/>
            <a:endParaRPr lang="en-US" b="1" dirty="0">
              <a:solidFill>
                <a:srgbClr val="FF0000"/>
              </a:solidFill>
            </a:endParaRPr>
          </a:p>
          <a:p>
            <a:pPr algn="ctr"/>
            <a:r>
              <a:rPr lang="en-US" b="1" dirty="0">
                <a:solidFill>
                  <a:srgbClr val="FF0000"/>
                </a:solidFill>
              </a:rPr>
              <a:t>B</a:t>
            </a:r>
          </a:p>
          <a:p>
            <a:pPr algn="ctr"/>
            <a:endParaRPr lang="en-US" b="1" dirty="0">
              <a:solidFill>
                <a:srgbClr val="FF0000"/>
              </a:solidFill>
            </a:endParaRPr>
          </a:p>
          <a:p>
            <a:pPr algn="ctr"/>
            <a:endParaRPr lang="en-US" b="1" dirty="0">
              <a:solidFill>
                <a:srgbClr val="FF0000"/>
              </a:solidFill>
            </a:endParaRPr>
          </a:p>
          <a:p>
            <a:pPr algn="ctr"/>
            <a:r>
              <a:rPr lang="en-US" b="1" dirty="0">
                <a:solidFill>
                  <a:srgbClr val="FF0000"/>
                </a:solidFill>
              </a:rPr>
              <a:t>II</a:t>
            </a:r>
          </a:p>
          <a:p>
            <a:pPr algn="ctr"/>
            <a:endParaRPr lang="en-US" b="1" dirty="0">
              <a:solidFill>
                <a:srgbClr val="FF0000"/>
              </a:solidFill>
            </a:endParaRPr>
          </a:p>
          <a:p>
            <a:pPr algn="ctr"/>
            <a:r>
              <a:rPr lang="en-US" b="1" dirty="0">
                <a:solidFill>
                  <a:srgbClr val="FF0000"/>
                </a:solidFill>
              </a:rPr>
              <a:t>     A</a:t>
            </a:r>
          </a:p>
          <a:p>
            <a:pPr algn="ctr"/>
            <a:endParaRPr lang="en-US" b="1" dirty="0">
              <a:solidFill>
                <a:srgbClr val="FF0000"/>
              </a:solidFill>
            </a:endParaRPr>
          </a:p>
          <a:p>
            <a:pPr algn="ctr"/>
            <a:endParaRPr lang="en-US" b="1" dirty="0">
              <a:solidFill>
                <a:srgbClr val="FF0000"/>
              </a:solidFill>
            </a:endParaRPr>
          </a:p>
          <a:p>
            <a:pPr algn="ctr"/>
            <a:r>
              <a:rPr lang="en-US" b="1" dirty="0">
                <a:solidFill>
                  <a:srgbClr val="FF0000"/>
                </a:solidFill>
              </a:rPr>
              <a:t>     B</a:t>
            </a:r>
          </a:p>
          <a:p>
            <a:pPr algn="ctr"/>
            <a:endParaRPr lang="en-US" b="1" dirty="0">
              <a:solidFill>
                <a:srgbClr val="FF0000"/>
              </a:solidFill>
            </a:endParaRPr>
          </a:p>
          <a:p>
            <a:pPr algn="ctr"/>
            <a:endParaRPr lang="en-US" b="1" dirty="0">
              <a:solidFill>
                <a:srgbClr val="FF0000"/>
              </a:solidFill>
            </a:endParaRPr>
          </a:p>
          <a:p>
            <a:pPr algn="ctr"/>
            <a:r>
              <a:rPr lang="en-US" b="1" dirty="0">
                <a:solidFill>
                  <a:srgbClr val="FF0000"/>
                </a:solidFill>
              </a:rPr>
              <a:t>    C</a:t>
            </a:r>
          </a:p>
          <a:p>
            <a:pPr algn="ctr"/>
            <a:r>
              <a:rPr lang="en-US" b="1" dirty="0">
                <a:solidFill>
                  <a:srgbClr val="FF0000"/>
                </a:solidFill>
              </a:rPr>
              <a:t>       </a:t>
            </a:r>
          </a:p>
          <a:p>
            <a:pPr algn="ctr"/>
            <a:r>
              <a:rPr lang="en-US" b="1" dirty="0">
                <a:solidFill>
                  <a:srgbClr val="FF0000"/>
                </a:solidFill>
              </a:rPr>
              <a:t>          1</a:t>
            </a:r>
          </a:p>
          <a:p>
            <a:pPr algn="ctr"/>
            <a:endParaRPr lang="en-US" b="1" dirty="0">
              <a:solidFill>
                <a:srgbClr val="FF0000"/>
              </a:solidFill>
            </a:endParaRPr>
          </a:p>
          <a:p>
            <a:pPr algn="ctr"/>
            <a:r>
              <a:rPr lang="en-US" b="1" dirty="0">
                <a:solidFill>
                  <a:srgbClr val="FF0000"/>
                </a:solidFill>
              </a:rPr>
              <a:t>          2    </a:t>
            </a:r>
          </a:p>
          <a:p>
            <a:pPr algn="ctr"/>
            <a:endParaRPr lang="en-US" b="1" dirty="0">
              <a:solidFill>
                <a:srgbClr val="FF0000"/>
              </a:solidFill>
            </a:endParaRPr>
          </a:p>
        </p:txBody>
      </p:sp>
      <p:pic>
        <p:nvPicPr>
          <p:cNvPr id="25" name="Picture 24">
            <a:extLst>
              <a:ext uri="{FF2B5EF4-FFF2-40B4-BE49-F238E27FC236}">
                <a16:creationId xmlns:a16="http://schemas.microsoft.com/office/drawing/2014/main" id="{D23812C6-7A74-4118-9381-F2C5F7C5198D}"/>
              </a:ext>
            </a:extLst>
          </p:cNvPr>
          <p:cNvPicPr>
            <a:picLocks noChangeAspect="1"/>
          </p:cNvPicPr>
          <p:nvPr/>
        </p:nvPicPr>
        <p:blipFill>
          <a:blip r:embed="rId3"/>
          <a:stretch>
            <a:fillRect/>
          </a:stretch>
        </p:blipFill>
        <p:spPr>
          <a:xfrm>
            <a:off x="790813" y="157162"/>
            <a:ext cx="6238875" cy="6086475"/>
          </a:xfrm>
          <a:prstGeom prst="rect">
            <a:avLst/>
          </a:prstGeom>
        </p:spPr>
      </p:pic>
    </p:spTree>
    <p:extLst>
      <p:ext uri="{BB962C8B-B14F-4D97-AF65-F5344CB8AC3E}">
        <p14:creationId xmlns:p14="http://schemas.microsoft.com/office/powerpoint/2010/main" val="3691978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2" name="Picture 4">
            <a:extLst>
              <a:ext uri="{FF2B5EF4-FFF2-40B4-BE49-F238E27FC236}">
                <a16:creationId xmlns:a16="http://schemas.microsoft.com/office/drawing/2014/main" id="{B49E5824-BF3E-4ECB-AC03-AD7D69999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0"/>
            <a:ext cx="6634163" cy="685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25064F10-C1DE-4E4D-901B-20C326D463D6}"/>
              </a:ext>
            </a:extLst>
          </p:cNvPr>
          <p:cNvSpPr txBox="1"/>
          <p:nvPr/>
        </p:nvSpPr>
        <p:spPr>
          <a:xfrm>
            <a:off x="89517" y="76200"/>
            <a:ext cx="533400" cy="381000"/>
          </a:xfrm>
          <a:prstGeom prst="rect">
            <a:avLst/>
          </a:prstGeom>
          <a:solidFill>
            <a:schemeClr val="bg1"/>
          </a:solidFill>
        </p:spPr>
        <p:txBody>
          <a:bodyPr wrap="square" rtlCol="0">
            <a:spAutoFit/>
          </a:bodyPr>
          <a:lstStyle/>
          <a:p>
            <a:pPr algn="ctr"/>
            <a:r>
              <a:rPr lang="en-US" b="1" dirty="0">
                <a:solidFill>
                  <a:srgbClr val="FF0000"/>
                </a:solidFill>
              </a:rPr>
              <a:t>1</a:t>
            </a:r>
          </a:p>
        </p:txBody>
      </p:sp>
      <p:sp>
        <p:nvSpPr>
          <p:cNvPr id="4" name="TextBox 3">
            <a:extLst>
              <a:ext uri="{FF2B5EF4-FFF2-40B4-BE49-F238E27FC236}">
                <a16:creationId xmlns:a16="http://schemas.microsoft.com/office/drawing/2014/main" id="{03B8666D-293D-42E9-82AA-28F4ADD95EEF}"/>
              </a:ext>
            </a:extLst>
          </p:cNvPr>
          <p:cNvSpPr txBox="1"/>
          <p:nvPr/>
        </p:nvSpPr>
        <p:spPr>
          <a:xfrm>
            <a:off x="89517" y="762000"/>
            <a:ext cx="533400" cy="381000"/>
          </a:xfrm>
          <a:prstGeom prst="rect">
            <a:avLst/>
          </a:prstGeom>
          <a:solidFill>
            <a:schemeClr val="bg1"/>
          </a:solidFill>
        </p:spPr>
        <p:txBody>
          <a:bodyPr wrap="square" rtlCol="0">
            <a:spAutoFit/>
          </a:bodyPr>
          <a:lstStyle/>
          <a:p>
            <a:pPr algn="ctr"/>
            <a:r>
              <a:rPr lang="en-US" b="1" dirty="0">
                <a:solidFill>
                  <a:srgbClr val="FF0000"/>
                </a:solidFill>
              </a:rPr>
              <a:t>2</a:t>
            </a:r>
          </a:p>
        </p:txBody>
      </p:sp>
      <p:sp>
        <p:nvSpPr>
          <p:cNvPr id="5" name="TextBox 4">
            <a:extLst>
              <a:ext uri="{FF2B5EF4-FFF2-40B4-BE49-F238E27FC236}">
                <a16:creationId xmlns:a16="http://schemas.microsoft.com/office/drawing/2014/main" id="{6BCA2CE8-0083-43A3-9452-DDB5EF935E5B}"/>
              </a:ext>
            </a:extLst>
          </p:cNvPr>
          <p:cNvSpPr txBox="1"/>
          <p:nvPr/>
        </p:nvSpPr>
        <p:spPr>
          <a:xfrm>
            <a:off x="89517" y="1447800"/>
            <a:ext cx="533400" cy="381000"/>
          </a:xfrm>
          <a:prstGeom prst="rect">
            <a:avLst/>
          </a:prstGeom>
          <a:solidFill>
            <a:schemeClr val="bg1"/>
          </a:solidFill>
        </p:spPr>
        <p:txBody>
          <a:bodyPr wrap="square" rtlCol="0">
            <a:spAutoFit/>
          </a:bodyPr>
          <a:lstStyle/>
          <a:p>
            <a:pPr algn="ctr"/>
            <a:r>
              <a:rPr lang="en-US" b="1" dirty="0">
                <a:solidFill>
                  <a:srgbClr val="FF0000"/>
                </a:solidFill>
              </a:rPr>
              <a:t>3</a:t>
            </a:r>
          </a:p>
        </p:txBody>
      </p:sp>
      <p:sp>
        <p:nvSpPr>
          <p:cNvPr id="6" name="TextBox 5">
            <a:extLst>
              <a:ext uri="{FF2B5EF4-FFF2-40B4-BE49-F238E27FC236}">
                <a16:creationId xmlns:a16="http://schemas.microsoft.com/office/drawing/2014/main" id="{F98901C3-AA18-4D5B-94FE-965E39E22162}"/>
              </a:ext>
            </a:extLst>
          </p:cNvPr>
          <p:cNvSpPr txBox="1"/>
          <p:nvPr/>
        </p:nvSpPr>
        <p:spPr>
          <a:xfrm>
            <a:off x="89517" y="2057400"/>
            <a:ext cx="533400" cy="381000"/>
          </a:xfrm>
          <a:prstGeom prst="rect">
            <a:avLst/>
          </a:prstGeom>
          <a:solidFill>
            <a:schemeClr val="bg1"/>
          </a:solidFill>
        </p:spPr>
        <p:txBody>
          <a:bodyPr wrap="square" rtlCol="0">
            <a:spAutoFit/>
          </a:bodyPr>
          <a:lstStyle/>
          <a:p>
            <a:pPr algn="ctr"/>
            <a:r>
              <a:rPr lang="en-US" b="1" dirty="0">
                <a:solidFill>
                  <a:srgbClr val="FF0000"/>
                </a:solidFill>
              </a:rPr>
              <a:t>4</a:t>
            </a:r>
          </a:p>
        </p:txBody>
      </p:sp>
      <p:sp>
        <p:nvSpPr>
          <p:cNvPr id="7" name="TextBox 6">
            <a:extLst>
              <a:ext uri="{FF2B5EF4-FFF2-40B4-BE49-F238E27FC236}">
                <a16:creationId xmlns:a16="http://schemas.microsoft.com/office/drawing/2014/main" id="{3C701B43-FA45-42F6-803C-35CFB53604C8}"/>
              </a:ext>
            </a:extLst>
          </p:cNvPr>
          <p:cNvSpPr txBox="1"/>
          <p:nvPr/>
        </p:nvSpPr>
        <p:spPr>
          <a:xfrm>
            <a:off x="89517" y="2647025"/>
            <a:ext cx="533400" cy="381000"/>
          </a:xfrm>
          <a:prstGeom prst="rect">
            <a:avLst/>
          </a:prstGeom>
          <a:solidFill>
            <a:schemeClr val="bg1"/>
          </a:solidFill>
        </p:spPr>
        <p:txBody>
          <a:bodyPr wrap="square" rtlCol="0">
            <a:spAutoFit/>
          </a:bodyPr>
          <a:lstStyle/>
          <a:p>
            <a:pPr algn="ctr"/>
            <a:r>
              <a:rPr lang="en-US" b="1" dirty="0">
                <a:solidFill>
                  <a:srgbClr val="FF0000"/>
                </a:solidFill>
              </a:rPr>
              <a:t>5</a:t>
            </a:r>
          </a:p>
        </p:txBody>
      </p:sp>
      <p:sp>
        <p:nvSpPr>
          <p:cNvPr id="8" name="TextBox 7">
            <a:extLst>
              <a:ext uri="{FF2B5EF4-FFF2-40B4-BE49-F238E27FC236}">
                <a16:creationId xmlns:a16="http://schemas.microsoft.com/office/drawing/2014/main" id="{7FC165D9-86DF-4C92-8E47-B65D7733545A}"/>
              </a:ext>
            </a:extLst>
          </p:cNvPr>
          <p:cNvSpPr txBox="1"/>
          <p:nvPr/>
        </p:nvSpPr>
        <p:spPr>
          <a:xfrm>
            <a:off x="89517" y="3236650"/>
            <a:ext cx="533400" cy="381000"/>
          </a:xfrm>
          <a:prstGeom prst="rect">
            <a:avLst/>
          </a:prstGeom>
          <a:solidFill>
            <a:schemeClr val="bg1"/>
          </a:solidFill>
        </p:spPr>
        <p:txBody>
          <a:bodyPr wrap="square" rtlCol="0">
            <a:spAutoFit/>
          </a:bodyPr>
          <a:lstStyle/>
          <a:p>
            <a:pPr algn="ctr"/>
            <a:r>
              <a:rPr lang="en-US" b="1" dirty="0">
                <a:solidFill>
                  <a:srgbClr val="FF0000"/>
                </a:solidFill>
              </a:rPr>
              <a:t>6</a:t>
            </a:r>
          </a:p>
        </p:txBody>
      </p:sp>
      <p:sp>
        <p:nvSpPr>
          <p:cNvPr id="9" name="TextBox 8">
            <a:extLst>
              <a:ext uri="{FF2B5EF4-FFF2-40B4-BE49-F238E27FC236}">
                <a16:creationId xmlns:a16="http://schemas.microsoft.com/office/drawing/2014/main" id="{7E14AD4E-035F-4D11-A7FE-1BE341AF7899}"/>
              </a:ext>
            </a:extLst>
          </p:cNvPr>
          <p:cNvSpPr txBox="1"/>
          <p:nvPr/>
        </p:nvSpPr>
        <p:spPr>
          <a:xfrm>
            <a:off x="89517" y="3849208"/>
            <a:ext cx="533400" cy="381000"/>
          </a:xfrm>
          <a:prstGeom prst="rect">
            <a:avLst/>
          </a:prstGeom>
          <a:solidFill>
            <a:schemeClr val="bg1"/>
          </a:solidFill>
        </p:spPr>
        <p:txBody>
          <a:bodyPr wrap="square" rtlCol="0">
            <a:spAutoFit/>
          </a:bodyPr>
          <a:lstStyle/>
          <a:p>
            <a:pPr algn="ctr"/>
            <a:r>
              <a:rPr lang="en-US" b="1" dirty="0">
                <a:solidFill>
                  <a:srgbClr val="FF0000"/>
                </a:solidFill>
              </a:rPr>
              <a:t>7</a:t>
            </a:r>
          </a:p>
        </p:txBody>
      </p:sp>
      <p:sp>
        <p:nvSpPr>
          <p:cNvPr id="10" name="TextBox 9">
            <a:extLst>
              <a:ext uri="{FF2B5EF4-FFF2-40B4-BE49-F238E27FC236}">
                <a16:creationId xmlns:a16="http://schemas.microsoft.com/office/drawing/2014/main" id="{07B0760F-1B79-46EE-9A12-4018C375ED27}"/>
              </a:ext>
            </a:extLst>
          </p:cNvPr>
          <p:cNvSpPr txBox="1"/>
          <p:nvPr/>
        </p:nvSpPr>
        <p:spPr>
          <a:xfrm>
            <a:off x="89517" y="4343400"/>
            <a:ext cx="533400" cy="381000"/>
          </a:xfrm>
          <a:prstGeom prst="rect">
            <a:avLst/>
          </a:prstGeom>
          <a:solidFill>
            <a:schemeClr val="bg1"/>
          </a:solidFill>
        </p:spPr>
        <p:txBody>
          <a:bodyPr wrap="square" rtlCol="0">
            <a:spAutoFit/>
          </a:bodyPr>
          <a:lstStyle/>
          <a:p>
            <a:pPr algn="ctr"/>
            <a:r>
              <a:rPr lang="en-US" b="1" dirty="0">
                <a:solidFill>
                  <a:srgbClr val="FF0000"/>
                </a:solidFill>
              </a:rPr>
              <a:t>8</a:t>
            </a:r>
          </a:p>
        </p:txBody>
      </p:sp>
      <p:sp>
        <p:nvSpPr>
          <p:cNvPr id="11" name="TextBox 10">
            <a:extLst>
              <a:ext uri="{FF2B5EF4-FFF2-40B4-BE49-F238E27FC236}">
                <a16:creationId xmlns:a16="http://schemas.microsoft.com/office/drawing/2014/main" id="{2A56189F-B917-493C-AB4C-C017C4165E30}"/>
              </a:ext>
            </a:extLst>
          </p:cNvPr>
          <p:cNvSpPr txBox="1"/>
          <p:nvPr/>
        </p:nvSpPr>
        <p:spPr>
          <a:xfrm>
            <a:off x="89517" y="4953000"/>
            <a:ext cx="533400" cy="381000"/>
          </a:xfrm>
          <a:prstGeom prst="rect">
            <a:avLst/>
          </a:prstGeom>
          <a:solidFill>
            <a:schemeClr val="bg1"/>
          </a:solidFill>
        </p:spPr>
        <p:txBody>
          <a:bodyPr wrap="square" rtlCol="0">
            <a:spAutoFit/>
          </a:bodyPr>
          <a:lstStyle/>
          <a:p>
            <a:pPr algn="ctr"/>
            <a:r>
              <a:rPr lang="en-US" b="1" dirty="0">
                <a:solidFill>
                  <a:srgbClr val="FF0000"/>
                </a:solidFill>
              </a:rPr>
              <a:t>9</a:t>
            </a:r>
          </a:p>
        </p:txBody>
      </p:sp>
      <p:sp>
        <p:nvSpPr>
          <p:cNvPr id="12" name="TextBox 11">
            <a:extLst>
              <a:ext uri="{FF2B5EF4-FFF2-40B4-BE49-F238E27FC236}">
                <a16:creationId xmlns:a16="http://schemas.microsoft.com/office/drawing/2014/main" id="{3BF11AF0-283A-4FCC-B848-EBD119742800}"/>
              </a:ext>
            </a:extLst>
          </p:cNvPr>
          <p:cNvSpPr txBox="1"/>
          <p:nvPr/>
        </p:nvSpPr>
        <p:spPr>
          <a:xfrm>
            <a:off x="89517" y="5588493"/>
            <a:ext cx="533400" cy="381000"/>
          </a:xfrm>
          <a:prstGeom prst="rect">
            <a:avLst/>
          </a:prstGeom>
          <a:solidFill>
            <a:schemeClr val="bg1"/>
          </a:solidFill>
        </p:spPr>
        <p:txBody>
          <a:bodyPr wrap="square" rtlCol="0">
            <a:spAutoFit/>
          </a:bodyPr>
          <a:lstStyle/>
          <a:p>
            <a:pPr algn="ctr"/>
            <a:r>
              <a:rPr lang="en-US" b="1" dirty="0">
                <a:solidFill>
                  <a:srgbClr val="FF0000"/>
                </a:solidFill>
              </a:rPr>
              <a:t>10</a:t>
            </a:r>
          </a:p>
        </p:txBody>
      </p:sp>
      <p:sp>
        <p:nvSpPr>
          <p:cNvPr id="13" name="TextBox 12">
            <a:extLst>
              <a:ext uri="{FF2B5EF4-FFF2-40B4-BE49-F238E27FC236}">
                <a16:creationId xmlns:a16="http://schemas.microsoft.com/office/drawing/2014/main" id="{24297EE2-3463-475E-B651-129E950E2CC5}"/>
              </a:ext>
            </a:extLst>
          </p:cNvPr>
          <p:cNvSpPr txBox="1"/>
          <p:nvPr/>
        </p:nvSpPr>
        <p:spPr>
          <a:xfrm>
            <a:off x="89517" y="6324600"/>
            <a:ext cx="533400" cy="381000"/>
          </a:xfrm>
          <a:prstGeom prst="rect">
            <a:avLst/>
          </a:prstGeom>
          <a:solidFill>
            <a:schemeClr val="bg1"/>
          </a:solidFill>
        </p:spPr>
        <p:txBody>
          <a:bodyPr wrap="square" rtlCol="0">
            <a:spAutoFit/>
          </a:bodyPr>
          <a:lstStyle/>
          <a:p>
            <a:pPr algn="ctr"/>
            <a:r>
              <a:rPr lang="en-US" b="1" dirty="0">
                <a:solidFill>
                  <a:srgbClr val="FF0000"/>
                </a:solidFill>
              </a:rPr>
              <a:t>11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2" name="Picture 4">
            <a:extLst>
              <a:ext uri="{FF2B5EF4-FFF2-40B4-BE49-F238E27FC236}">
                <a16:creationId xmlns:a16="http://schemas.microsoft.com/office/drawing/2014/main" id="{B49E5824-BF3E-4ECB-AC03-AD7D69999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0"/>
            <a:ext cx="6634163" cy="685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25064F10-C1DE-4E4D-901B-20C326D463D6}"/>
              </a:ext>
            </a:extLst>
          </p:cNvPr>
          <p:cNvSpPr txBox="1"/>
          <p:nvPr/>
        </p:nvSpPr>
        <p:spPr>
          <a:xfrm>
            <a:off x="89517" y="76200"/>
            <a:ext cx="533400" cy="381000"/>
          </a:xfrm>
          <a:prstGeom prst="rect">
            <a:avLst/>
          </a:prstGeom>
          <a:solidFill>
            <a:schemeClr val="bg1"/>
          </a:solidFill>
        </p:spPr>
        <p:txBody>
          <a:bodyPr wrap="square" rtlCol="0">
            <a:spAutoFit/>
          </a:bodyPr>
          <a:lstStyle/>
          <a:p>
            <a:pPr algn="ctr"/>
            <a:r>
              <a:rPr lang="en-US" b="1" dirty="0">
                <a:solidFill>
                  <a:srgbClr val="FF0000"/>
                </a:solidFill>
              </a:rPr>
              <a:t>1</a:t>
            </a:r>
          </a:p>
        </p:txBody>
      </p:sp>
      <p:sp>
        <p:nvSpPr>
          <p:cNvPr id="4" name="TextBox 3">
            <a:extLst>
              <a:ext uri="{FF2B5EF4-FFF2-40B4-BE49-F238E27FC236}">
                <a16:creationId xmlns:a16="http://schemas.microsoft.com/office/drawing/2014/main" id="{03B8666D-293D-42E9-82AA-28F4ADD95EEF}"/>
              </a:ext>
            </a:extLst>
          </p:cNvPr>
          <p:cNvSpPr txBox="1"/>
          <p:nvPr/>
        </p:nvSpPr>
        <p:spPr>
          <a:xfrm>
            <a:off x="89517" y="762000"/>
            <a:ext cx="533400" cy="381000"/>
          </a:xfrm>
          <a:prstGeom prst="rect">
            <a:avLst/>
          </a:prstGeom>
          <a:solidFill>
            <a:schemeClr val="bg1"/>
          </a:solidFill>
        </p:spPr>
        <p:txBody>
          <a:bodyPr wrap="square" rtlCol="0">
            <a:spAutoFit/>
          </a:bodyPr>
          <a:lstStyle/>
          <a:p>
            <a:pPr algn="ctr"/>
            <a:r>
              <a:rPr lang="en-US" b="1" dirty="0">
                <a:solidFill>
                  <a:srgbClr val="FF0000"/>
                </a:solidFill>
              </a:rPr>
              <a:t>2</a:t>
            </a:r>
          </a:p>
        </p:txBody>
      </p:sp>
      <p:sp>
        <p:nvSpPr>
          <p:cNvPr id="5" name="TextBox 4">
            <a:extLst>
              <a:ext uri="{FF2B5EF4-FFF2-40B4-BE49-F238E27FC236}">
                <a16:creationId xmlns:a16="http://schemas.microsoft.com/office/drawing/2014/main" id="{6BCA2CE8-0083-43A3-9452-DDB5EF935E5B}"/>
              </a:ext>
            </a:extLst>
          </p:cNvPr>
          <p:cNvSpPr txBox="1"/>
          <p:nvPr/>
        </p:nvSpPr>
        <p:spPr>
          <a:xfrm>
            <a:off x="89517" y="1447800"/>
            <a:ext cx="533400" cy="381000"/>
          </a:xfrm>
          <a:prstGeom prst="rect">
            <a:avLst/>
          </a:prstGeom>
          <a:solidFill>
            <a:schemeClr val="bg1"/>
          </a:solidFill>
        </p:spPr>
        <p:txBody>
          <a:bodyPr wrap="square" rtlCol="0">
            <a:spAutoFit/>
          </a:bodyPr>
          <a:lstStyle/>
          <a:p>
            <a:pPr algn="ctr"/>
            <a:r>
              <a:rPr lang="en-US" b="1" dirty="0">
                <a:solidFill>
                  <a:srgbClr val="FF0000"/>
                </a:solidFill>
              </a:rPr>
              <a:t>3</a:t>
            </a:r>
          </a:p>
        </p:txBody>
      </p:sp>
      <p:sp>
        <p:nvSpPr>
          <p:cNvPr id="6" name="TextBox 5">
            <a:extLst>
              <a:ext uri="{FF2B5EF4-FFF2-40B4-BE49-F238E27FC236}">
                <a16:creationId xmlns:a16="http://schemas.microsoft.com/office/drawing/2014/main" id="{F98901C3-AA18-4D5B-94FE-965E39E22162}"/>
              </a:ext>
            </a:extLst>
          </p:cNvPr>
          <p:cNvSpPr txBox="1"/>
          <p:nvPr/>
        </p:nvSpPr>
        <p:spPr>
          <a:xfrm>
            <a:off x="89517" y="2057400"/>
            <a:ext cx="533400" cy="381000"/>
          </a:xfrm>
          <a:prstGeom prst="rect">
            <a:avLst/>
          </a:prstGeom>
          <a:solidFill>
            <a:schemeClr val="bg1"/>
          </a:solidFill>
        </p:spPr>
        <p:txBody>
          <a:bodyPr wrap="square" rtlCol="0">
            <a:spAutoFit/>
          </a:bodyPr>
          <a:lstStyle/>
          <a:p>
            <a:pPr algn="ctr"/>
            <a:r>
              <a:rPr lang="en-US" b="1" dirty="0">
                <a:solidFill>
                  <a:srgbClr val="FF0000"/>
                </a:solidFill>
              </a:rPr>
              <a:t>4</a:t>
            </a:r>
          </a:p>
        </p:txBody>
      </p:sp>
      <p:sp>
        <p:nvSpPr>
          <p:cNvPr id="7" name="TextBox 6">
            <a:extLst>
              <a:ext uri="{FF2B5EF4-FFF2-40B4-BE49-F238E27FC236}">
                <a16:creationId xmlns:a16="http://schemas.microsoft.com/office/drawing/2014/main" id="{3C701B43-FA45-42F6-803C-35CFB53604C8}"/>
              </a:ext>
            </a:extLst>
          </p:cNvPr>
          <p:cNvSpPr txBox="1"/>
          <p:nvPr/>
        </p:nvSpPr>
        <p:spPr>
          <a:xfrm>
            <a:off x="89517" y="2647025"/>
            <a:ext cx="533400" cy="381000"/>
          </a:xfrm>
          <a:prstGeom prst="rect">
            <a:avLst/>
          </a:prstGeom>
          <a:solidFill>
            <a:schemeClr val="bg1"/>
          </a:solidFill>
        </p:spPr>
        <p:txBody>
          <a:bodyPr wrap="square" rtlCol="0">
            <a:spAutoFit/>
          </a:bodyPr>
          <a:lstStyle/>
          <a:p>
            <a:pPr algn="ctr"/>
            <a:r>
              <a:rPr lang="en-US" b="1" dirty="0">
                <a:solidFill>
                  <a:srgbClr val="FF0000"/>
                </a:solidFill>
              </a:rPr>
              <a:t>5</a:t>
            </a:r>
          </a:p>
        </p:txBody>
      </p:sp>
      <p:sp>
        <p:nvSpPr>
          <p:cNvPr id="8" name="TextBox 7">
            <a:extLst>
              <a:ext uri="{FF2B5EF4-FFF2-40B4-BE49-F238E27FC236}">
                <a16:creationId xmlns:a16="http://schemas.microsoft.com/office/drawing/2014/main" id="{7FC165D9-86DF-4C92-8E47-B65D7733545A}"/>
              </a:ext>
            </a:extLst>
          </p:cNvPr>
          <p:cNvSpPr txBox="1"/>
          <p:nvPr/>
        </p:nvSpPr>
        <p:spPr>
          <a:xfrm>
            <a:off x="89517" y="3236650"/>
            <a:ext cx="533400" cy="381000"/>
          </a:xfrm>
          <a:prstGeom prst="rect">
            <a:avLst/>
          </a:prstGeom>
          <a:solidFill>
            <a:schemeClr val="bg1"/>
          </a:solidFill>
        </p:spPr>
        <p:txBody>
          <a:bodyPr wrap="square" rtlCol="0">
            <a:spAutoFit/>
          </a:bodyPr>
          <a:lstStyle/>
          <a:p>
            <a:pPr algn="ctr"/>
            <a:r>
              <a:rPr lang="en-US" b="1" dirty="0">
                <a:solidFill>
                  <a:srgbClr val="FF0000"/>
                </a:solidFill>
              </a:rPr>
              <a:t>6</a:t>
            </a:r>
          </a:p>
        </p:txBody>
      </p:sp>
      <p:sp>
        <p:nvSpPr>
          <p:cNvPr id="9" name="TextBox 8">
            <a:extLst>
              <a:ext uri="{FF2B5EF4-FFF2-40B4-BE49-F238E27FC236}">
                <a16:creationId xmlns:a16="http://schemas.microsoft.com/office/drawing/2014/main" id="{7E14AD4E-035F-4D11-A7FE-1BE341AF7899}"/>
              </a:ext>
            </a:extLst>
          </p:cNvPr>
          <p:cNvSpPr txBox="1"/>
          <p:nvPr/>
        </p:nvSpPr>
        <p:spPr>
          <a:xfrm>
            <a:off x="7837879" y="4419600"/>
            <a:ext cx="544121" cy="381000"/>
          </a:xfrm>
          <a:prstGeom prst="rect">
            <a:avLst/>
          </a:prstGeom>
          <a:solidFill>
            <a:schemeClr val="bg1"/>
          </a:solidFill>
        </p:spPr>
        <p:txBody>
          <a:bodyPr wrap="square" rtlCol="0">
            <a:spAutoFit/>
          </a:bodyPr>
          <a:lstStyle/>
          <a:p>
            <a:pPr algn="ctr"/>
            <a:r>
              <a:rPr lang="en-US" b="1" dirty="0">
                <a:solidFill>
                  <a:srgbClr val="FF0000"/>
                </a:solidFill>
              </a:rPr>
              <a:t>7</a:t>
            </a:r>
          </a:p>
        </p:txBody>
      </p:sp>
      <p:sp>
        <p:nvSpPr>
          <p:cNvPr id="10" name="TextBox 9">
            <a:extLst>
              <a:ext uri="{FF2B5EF4-FFF2-40B4-BE49-F238E27FC236}">
                <a16:creationId xmlns:a16="http://schemas.microsoft.com/office/drawing/2014/main" id="{07B0760F-1B79-46EE-9A12-4018C375ED27}"/>
              </a:ext>
            </a:extLst>
          </p:cNvPr>
          <p:cNvSpPr txBox="1"/>
          <p:nvPr/>
        </p:nvSpPr>
        <p:spPr>
          <a:xfrm>
            <a:off x="7837879" y="5009226"/>
            <a:ext cx="544121" cy="381000"/>
          </a:xfrm>
          <a:prstGeom prst="rect">
            <a:avLst/>
          </a:prstGeom>
          <a:solidFill>
            <a:schemeClr val="bg1"/>
          </a:solidFill>
        </p:spPr>
        <p:txBody>
          <a:bodyPr wrap="square" rtlCol="0">
            <a:spAutoFit/>
          </a:bodyPr>
          <a:lstStyle/>
          <a:p>
            <a:pPr algn="ctr"/>
            <a:r>
              <a:rPr lang="en-US" b="1" dirty="0">
                <a:solidFill>
                  <a:srgbClr val="FF0000"/>
                </a:solidFill>
              </a:rPr>
              <a:t>8</a:t>
            </a:r>
          </a:p>
        </p:txBody>
      </p:sp>
      <p:sp>
        <p:nvSpPr>
          <p:cNvPr id="11" name="TextBox 10">
            <a:extLst>
              <a:ext uri="{FF2B5EF4-FFF2-40B4-BE49-F238E27FC236}">
                <a16:creationId xmlns:a16="http://schemas.microsoft.com/office/drawing/2014/main" id="{2A56189F-B917-493C-AB4C-C017C4165E30}"/>
              </a:ext>
            </a:extLst>
          </p:cNvPr>
          <p:cNvSpPr txBox="1"/>
          <p:nvPr/>
        </p:nvSpPr>
        <p:spPr>
          <a:xfrm>
            <a:off x="7837879" y="5715000"/>
            <a:ext cx="544121" cy="381000"/>
          </a:xfrm>
          <a:prstGeom prst="rect">
            <a:avLst/>
          </a:prstGeom>
          <a:solidFill>
            <a:schemeClr val="bg1"/>
          </a:solidFill>
        </p:spPr>
        <p:txBody>
          <a:bodyPr wrap="square" rtlCol="0">
            <a:spAutoFit/>
          </a:bodyPr>
          <a:lstStyle/>
          <a:p>
            <a:pPr algn="ctr"/>
            <a:r>
              <a:rPr lang="en-US" b="1" dirty="0">
                <a:solidFill>
                  <a:srgbClr val="FF0000"/>
                </a:solidFill>
              </a:rPr>
              <a:t>9</a:t>
            </a:r>
          </a:p>
        </p:txBody>
      </p:sp>
      <p:sp>
        <p:nvSpPr>
          <p:cNvPr id="12" name="TextBox 11">
            <a:extLst>
              <a:ext uri="{FF2B5EF4-FFF2-40B4-BE49-F238E27FC236}">
                <a16:creationId xmlns:a16="http://schemas.microsoft.com/office/drawing/2014/main" id="{3BF11AF0-283A-4FCC-B848-EBD119742800}"/>
              </a:ext>
            </a:extLst>
          </p:cNvPr>
          <p:cNvSpPr txBox="1"/>
          <p:nvPr/>
        </p:nvSpPr>
        <p:spPr>
          <a:xfrm>
            <a:off x="7837879" y="6324600"/>
            <a:ext cx="544121" cy="381000"/>
          </a:xfrm>
          <a:prstGeom prst="rect">
            <a:avLst/>
          </a:prstGeom>
          <a:solidFill>
            <a:schemeClr val="bg1"/>
          </a:solidFill>
        </p:spPr>
        <p:txBody>
          <a:bodyPr wrap="square" rtlCol="0">
            <a:spAutoFit/>
          </a:bodyPr>
          <a:lstStyle/>
          <a:p>
            <a:pPr algn="ctr"/>
            <a:r>
              <a:rPr lang="en-US" b="1" dirty="0">
                <a:solidFill>
                  <a:srgbClr val="FF0000"/>
                </a:solidFill>
              </a:rPr>
              <a:t>10</a:t>
            </a:r>
          </a:p>
        </p:txBody>
      </p:sp>
      <p:sp>
        <p:nvSpPr>
          <p:cNvPr id="13" name="TextBox 12">
            <a:extLst>
              <a:ext uri="{FF2B5EF4-FFF2-40B4-BE49-F238E27FC236}">
                <a16:creationId xmlns:a16="http://schemas.microsoft.com/office/drawing/2014/main" id="{24297EE2-3463-475E-B651-129E950E2CC5}"/>
              </a:ext>
            </a:extLst>
          </p:cNvPr>
          <p:cNvSpPr txBox="1"/>
          <p:nvPr/>
        </p:nvSpPr>
        <p:spPr>
          <a:xfrm>
            <a:off x="89517" y="6324600"/>
            <a:ext cx="533400" cy="381000"/>
          </a:xfrm>
          <a:prstGeom prst="rect">
            <a:avLst/>
          </a:prstGeom>
          <a:solidFill>
            <a:schemeClr val="bg1"/>
          </a:solidFill>
        </p:spPr>
        <p:txBody>
          <a:bodyPr wrap="square" rtlCol="0">
            <a:spAutoFit/>
          </a:bodyPr>
          <a:lstStyle/>
          <a:p>
            <a:pPr algn="ctr"/>
            <a:r>
              <a:rPr lang="en-US" b="1" dirty="0">
                <a:solidFill>
                  <a:srgbClr val="FF0000"/>
                </a:solidFill>
              </a:rPr>
              <a:t>11</a:t>
            </a:r>
          </a:p>
        </p:txBody>
      </p:sp>
      <p:sp>
        <p:nvSpPr>
          <p:cNvPr id="15" name="TextBox 14">
            <a:extLst>
              <a:ext uri="{FF2B5EF4-FFF2-40B4-BE49-F238E27FC236}">
                <a16:creationId xmlns:a16="http://schemas.microsoft.com/office/drawing/2014/main" id="{45602A4E-1942-42F1-84AB-5E1F6F996AEB}"/>
              </a:ext>
            </a:extLst>
          </p:cNvPr>
          <p:cNvSpPr txBox="1"/>
          <p:nvPr/>
        </p:nvSpPr>
        <p:spPr>
          <a:xfrm>
            <a:off x="7848600" y="911811"/>
            <a:ext cx="533400" cy="381000"/>
          </a:xfrm>
          <a:prstGeom prst="rect">
            <a:avLst/>
          </a:prstGeom>
          <a:solidFill>
            <a:schemeClr val="bg1"/>
          </a:solidFill>
        </p:spPr>
        <p:txBody>
          <a:bodyPr wrap="square" rtlCol="0">
            <a:spAutoFit/>
          </a:bodyPr>
          <a:lstStyle/>
          <a:p>
            <a:pPr algn="ctr"/>
            <a:r>
              <a:rPr lang="en-US" b="1" dirty="0">
                <a:solidFill>
                  <a:srgbClr val="FF0000"/>
                </a:solidFill>
              </a:rPr>
              <a:t>11</a:t>
            </a:r>
          </a:p>
        </p:txBody>
      </p:sp>
      <p:sp>
        <p:nvSpPr>
          <p:cNvPr id="16" name="TextBox 15">
            <a:extLst>
              <a:ext uri="{FF2B5EF4-FFF2-40B4-BE49-F238E27FC236}">
                <a16:creationId xmlns:a16="http://schemas.microsoft.com/office/drawing/2014/main" id="{9AA1498F-66A4-4EA6-82B1-6416E9305500}"/>
              </a:ext>
            </a:extLst>
          </p:cNvPr>
          <p:cNvSpPr txBox="1"/>
          <p:nvPr/>
        </p:nvSpPr>
        <p:spPr>
          <a:xfrm>
            <a:off x="7848600" y="1447800"/>
            <a:ext cx="533400" cy="381000"/>
          </a:xfrm>
          <a:prstGeom prst="rect">
            <a:avLst/>
          </a:prstGeom>
          <a:solidFill>
            <a:schemeClr val="bg1"/>
          </a:solidFill>
        </p:spPr>
        <p:txBody>
          <a:bodyPr wrap="square" rtlCol="0">
            <a:spAutoFit/>
          </a:bodyPr>
          <a:lstStyle/>
          <a:p>
            <a:pPr algn="ctr"/>
            <a:r>
              <a:rPr lang="en-US" b="1" dirty="0">
                <a:solidFill>
                  <a:srgbClr val="FF0000"/>
                </a:solidFill>
              </a:rPr>
              <a:t>6</a:t>
            </a:r>
          </a:p>
        </p:txBody>
      </p:sp>
      <p:sp>
        <p:nvSpPr>
          <p:cNvPr id="17" name="TextBox 16">
            <a:extLst>
              <a:ext uri="{FF2B5EF4-FFF2-40B4-BE49-F238E27FC236}">
                <a16:creationId xmlns:a16="http://schemas.microsoft.com/office/drawing/2014/main" id="{6C827FC8-60BD-437D-BDC3-00231855B7F3}"/>
              </a:ext>
            </a:extLst>
          </p:cNvPr>
          <p:cNvSpPr txBox="1"/>
          <p:nvPr/>
        </p:nvSpPr>
        <p:spPr>
          <a:xfrm>
            <a:off x="7859697" y="2057400"/>
            <a:ext cx="533400" cy="381000"/>
          </a:xfrm>
          <a:prstGeom prst="rect">
            <a:avLst/>
          </a:prstGeom>
          <a:solidFill>
            <a:schemeClr val="bg1"/>
          </a:solidFill>
        </p:spPr>
        <p:txBody>
          <a:bodyPr wrap="square" rtlCol="0">
            <a:spAutoFit/>
          </a:bodyPr>
          <a:lstStyle/>
          <a:p>
            <a:pPr algn="ctr"/>
            <a:r>
              <a:rPr lang="en-US" b="1" dirty="0">
                <a:solidFill>
                  <a:srgbClr val="FF0000"/>
                </a:solidFill>
              </a:rPr>
              <a:t>5</a:t>
            </a:r>
          </a:p>
        </p:txBody>
      </p:sp>
      <p:sp>
        <p:nvSpPr>
          <p:cNvPr id="18" name="TextBox 17">
            <a:extLst>
              <a:ext uri="{FF2B5EF4-FFF2-40B4-BE49-F238E27FC236}">
                <a16:creationId xmlns:a16="http://schemas.microsoft.com/office/drawing/2014/main" id="{B6193716-6FF1-4E5B-A4A1-899C46006669}"/>
              </a:ext>
            </a:extLst>
          </p:cNvPr>
          <p:cNvSpPr txBox="1"/>
          <p:nvPr/>
        </p:nvSpPr>
        <p:spPr>
          <a:xfrm>
            <a:off x="7890769" y="3276600"/>
            <a:ext cx="533400" cy="381000"/>
          </a:xfrm>
          <a:prstGeom prst="rect">
            <a:avLst/>
          </a:prstGeom>
          <a:solidFill>
            <a:schemeClr val="bg1"/>
          </a:solidFill>
        </p:spPr>
        <p:txBody>
          <a:bodyPr wrap="square" rtlCol="0">
            <a:spAutoFit/>
          </a:bodyPr>
          <a:lstStyle/>
          <a:p>
            <a:pPr algn="ctr"/>
            <a:r>
              <a:rPr lang="en-US" b="1" dirty="0">
                <a:solidFill>
                  <a:srgbClr val="FF0000"/>
                </a:solidFill>
              </a:rPr>
              <a:t>1</a:t>
            </a:r>
          </a:p>
        </p:txBody>
      </p:sp>
      <p:sp>
        <p:nvSpPr>
          <p:cNvPr id="19" name="TextBox 18">
            <a:extLst>
              <a:ext uri="{FF2B5EF4-FFF2-40B4-BE49-F238E27FC236}">
                <a16:creationId xmlns:a16="http://schemas.microsoft.com/office/drawing/2014/main" id="{8B4708CC-2ED7-4607-91C7-A81286E1B730}"/>
              </a:ext>
            </a:extLst>
          </p:cNvPr>
          <p:cNvSpPr txBox="1"/>
          <p:nvPr/>
        </p:nvSpPr>
        <p:spPr>
          <a:xfrm>
            <a:off x="7864876" y="3886200"/>
            <a:ext cx="533400" cy="381000"/>
          </a:xfrm>
          <a:prstGeom prst="rect">
            <a:avLst/>
          </a:prstGeom>
          <a:solidFill>
            <a:schemeClr val="bg1"/>
          </a:solidFill>
        </p:spPr>
        <p:txBody>
          <a:bodyPr wrap="square" rtlCol="0">
            <a:spAutoFit/>
          </a:bodyPr>
          <a:lstStyle/>
          <a:p>
            <a:pPr algn="ctr"/>
            <a:r>
              <a:rPr lang="en-US" b="1" dirty="0">
                <a:solidFill>
                  <a:srgbClr val="FF0000"/>
                </a:solidFill>
              </a:rPr>
              <a:t>3</a:t>
            </a:r>
          </a:p>
        </p:txBody>
      </p:sp>
      <p:sp>
        <p:nvSpPr>
          <p:cNvPr id="24" name="TextBox 23">
            <a:extLst>
              <a:ext uri="{FF2B5EF4-FFF2-40B4-BE49-F238E27FC236}">
                <a16:creationId xmlns:a16="http://schemas.microsoft.com/office/drawing/2014/main" id="{D55DFEE5-40A3-4312-86AF-8DB0EF488A5E}"/>
              </a:ext>
            </a:extLst>
          </p:cNvPr>
          <p:cNvSpPr txBox="1"/>
          <p:nvPr/>
        </p:nvSpPr>
        <p:spPr>
          <a:xfrm>
            <a:off x="111321" y="3810000"/>
            <a:ext cx="544121" cy="381000"/>
          </a:xfrm>
          <a:prstGeom prst="rect">
            <a:avLst/>
          </a:prstGeom>
          <a:solidFill>
            <a:schemeClr val="bg1"/>
          </a:solidFill>
        </p:spPr>
        <p:txBody>
          <a:bodyPr wrap="square" rtlCol="0">
            <a:spAutoFit/>
          </a:bodyPr>
          <a:lstStyle/>
          <a:p>
            <a:pPr algn="ctr"/>
            <a:r>
              <a:rPr lang="en-US" b="1" dirty="0">
                <a:solidFill>
                  <a:srgbClr val="FF0000"/>
                </a:solidFill>
              </a:rPr>
              <a:t>7</a:t>
            </a:r>
          </a:p>
        </p:txBody>
      </p:sp>
      <p:sp>
        <p:nvSpPr>
          <p:cNvPr id="25" name="TextBox 24">
            <a:extLst>
              <a:ext uri="{FF2B5EF4-FFF2-40B4-BE49-F238E27FC236}">
                <a16:creationId xmlns:a16="http://schemas.microsoft.com/office/drawing/2014/main" id="{0B9ED2AF-7C52-4229-9C5E-A16F4B101967}"/>
              </a:ext>
            </a:extLst>
          </p:cNvPr>
          <p:cNvSpPr txBox="1"/>
          <p:nvPr/>
        </p:nvSpPr>
        <p:spPr>
          <a:xfrm>
            <a:off x="111321" y="4399626"/>
            <a:ext cx="544121" cy="381000"/>
          </a:xfrm>
          <a:prstGeom prst="rect">
            <a:avLst/>
          </a:prstGeom>
          <a:solidFill>
            <a:schemeClr val="bg1"/>
          </a:solidFill>
        </p:spPr>
        <p:txBody>
          <a:bodyPr wrap="square" rtlCol="0">
            <a:spAutoFit/>
          </a:bodyPr>
          <a:lstStyle/>
          <a:p>
            <a:pPr algn="ctr"/>
            <a:r>
              <a:rPr lang="en-US" b="1" dirty="0">
                <a:solidFill>
                  <a:srgbClr val="FF0000"/>
                </a:solidFill>
              </a:rPr>
              <a:t>8</a:t>
            </a:r>
          </a:p>
        </p:txBody>
      </p:sp>
      <p:sp>
        <p:nvSpPr>
          <p:cNvPr id="26" name="TextBox 25">
            <a:extLst>
              <a:ext uri="{FF2B5EF4-FFF2-40B4-BE49-F238E27FC236}">
                <a16:creationId xmlns:a16="http://schemas.microsoft.com/office/drawing/2014/main" id="{FC2B5C4B-D5CB-45B7-A68E-1C42AE110D16}"/>
              </a:ext>
            </a:extLst>
          </p:cNvPr>
          <p:cNvSpPr txBox="1"/>
          <p:nvPr/>
        </p:nvSpPr>
        <p:spPr>
          <a:xfrm>
            <a:off x="111321" y="5105400"/>
            <a:ext cx="544121" cy="381000"/>
          </a:xfrm>
          <a:prstGeom prst="rect">
            <a:avLst/>
          </a:prstGeom>
          <a:solidFill>
            <a:schemeClr val="bg1"/>
          </a:solidFill>
        </p:spPr>
        <p:txBody>
          <a:bodyPr wrap="square" rtlCol="0">
            <a:spAutoFit/>
          </a:bodyPr>
          <a:lstStyle/>
          <a:p>
            <a:pPr algn="ctr"/>
            <a:r>
              <a:rPr lang="en-US" b="1" dirty="0">
                <a:solidFill>
                  <a:srgbClr val="FF0000"/>
                </a:solidFill>
              </a:rPr>
              <a:t>9</a:t>
            </a:r>
          </a:p>
        </p:txBody>
      </p:sp>
      <p:sp>
        <p:nvSpPr>
          <p:cNvPr id="27" name="TextBox 26">
            <a:extLst>
              <a:ext uri="{FF2B5EF4-FFF2-40B4-BE49-F238E27FC236}">
                <a16:creationId xmlns:a16="http://schemas.microsoft.com/office/drawing/2014/main" id="{3B79C0B9-1BE6-4728-A110-236BCCA74EBF}"/>
              </a:ext>
            </a:extLst>
          </p:cNvPr>
          <p:cNvSpPr txBox="1"/>
          <p:nvPr/>
        </p:nvSpPr>
        <p:spPr>
          <a:xfrm>
            <a:off x="111321" y="5715000"/>
            <a:ext cx="544121" cy="381000"/>
          </a:xfrm>
          <a:prstGeom prst="rect">
            <a:avLst/>
          </a:prstGeom>
          <a:solidFill>
            <a:schemeClr val="bg1"/>
          </a:solidFill>
        </p:spPr>
        <p:txBody>
          <a:bodyPr wrap="square" rtlCol="0">
            <a:spAutoFit/>
          </a:bodyPr>
          <a:lstStyle/>
          <a:p>
            <a:pPr algn="ctr"/>
            <a:r>
              <a:rPr lang="en-US" b="1" dirty="0">
                <a:solidFill>
                  <a:srgbClr val="FF0000"/>
                </a:solidFill>
              </a:rPr>
              <a:t>10</a:t>
            </a:r>
          </a:p>
        </p:txBody>
      </p:sp>
      <p:sp>
        <p:nvSpPr>
          <p:cNvPr id="28" name="TextBox 27">
            <a:extLst>
              <a:ext uri="{FF2B5EF4-FFF2-40B4-BE49-F238E27FC236}">
                <a16:creationId xmlns:a16="http://schemas.microsoft.com/office/drawing/2014/main" id="{F9DC8676-D271-406B-AC5F-DC232A985927}"/>
              </a:ext>
            </a:extLst>
          </p:cNvPr>
          <p:cNvSpPr txBox="1"/>
          <p:nvPr/>
        </p:nvSpPr>
        <p:spPr>
          <a:xfrm>
            <a:off x="7848600" y="2667000"/>
            <a:ext cx="533400" cy="381000"/>
          </a:xfrm>
          <a:prstGeom prst="rect">
            <a:avLst/>
          </a:prstGeom>
          <a:solidFill>
            <a:schemeClr val="bg1"/>
          </a:solidFill>
        </p:spPr>
        <p:txBody>
          <a:bodyPr wrap="square" rtlCol="0">
            <a:spAutoFit/>
          </a:bodyPr>
          <a:lstStyle/>
          <a:p>
            <a:pPr algn="ctr"/>
            <a:r>
              <a:rPr lang="en-US" b="1" dirty="0">
                <a:solidFill>
                  <a:srgbClr val="FF0000"/>
                </a:solidFill>
              </a:rPr>
              <a:t>4</a:t>
            </a:r>
          </a:p>
        </p:txBody>
      </p:sp>
      <p:sp>
        <p:nvSpPr>
          <p:cNvPr id="29" name="TextBox 28">
            <a:extLst>
              <a:ext uri="{FF2B5EF4-FFF2-40B4-BE49-F238E27FC236}">
                <a16:creationId xmlns:a16="http://schemas.microsoft.com/office/drawing/2014/main" id="{A7164FD4-A47E-4AF9-9921-773138E24872}"/>
              </a:ext>
            </a:extLst>
          </p:cNvPr>
          <p:cNvSpPr txBox="1"/>
          <p:nvPr/>
        </p:nvSpPr>
        <p:spPr>
          <a:xfrm>
            <a:off x="7859697" y="266700"/>
            <a:ext cx="533400" cy="381000"/>
          </a:xfrm>
          <a:prstGeom prst="rect">
            <a:avLst/>
          </a:prstGeom>
          <a:solidFill>
            <a:schemeClr val="bg1"/>
          </a:solidFill>
        </p:spPr>
        <p:txBody>
          <a:bodyPr wrap="square" rtlCol="0">
            <a:spAutoFit/>
          </a:bodyPr>
          <a:lstStyle/>
          <a:p>
            <a:pPr algn="ctr"/>
            <a:r>
              <a:rPr lang="en-US" b="1" dirty="0">
                <a:solidFill>
                  <a:srgbClr val="FF0000"/>
                </a:solidFill>
              </a:rPr>
              <a:t>2</a:t>
            </a:r>
          </a:p>
        </p:txBody>
      </p:sp>
    </p:spTree>
    <p:extLst>
      <p:ext uri="{BB962C8B-B14F-4D97-AF65-F5344CB8AC3E}">
        <p14:creationId xmlns:p14="http://schemas.microsoft.com/office/powerpoint/2010/main" val="1848794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Rectangle 1026">
            <a:extLst>
              <a:ext uri="{FF2B5EF4-FFF2-40B4-BE49-F238E27FC236}">
                <a16:creationId xmlns:a16="http://schemas.microsoft.com/office/drawing/2014/main" id="{C5FB35C3-A23A-4F48-B75F-306ED7CF9062}"/>
              </a:ext>
            </a:extLst>
          </p:cNvPr>
          <p:cNvSpPr>
            <a:spLocks noGrp="1" noChangeArrowheads="1"/>
          </p:cNvSpPr>
          <p:nvPr>
            <p:ph type="title"/>
          </p:nvPr>
        </p:nvSpPr>
        <p:spPr>
          <a:xfrm>
            <a:off x="266700" y="1370704"/>
            <a:ext cx="8610600" cy="915296"/>
          </a:xfrm>
        </p:spPr>
        <p:txBody>
          <a:bodyPr/>
          <a:lstStyle/>
          <a:p>
            <a:pPr eaLnBrk="1" hangingPunct="1"/>
            <a:r>
              <a:rPr lang="en-US" altLang="en-US" sz="3200" b="1" dirty="0"/>
              <a:t>Three ways to support your points</a:t>
            </a:r>
            <a:r>
              <a:rPr lang="en-US" altLang="en-US" sz="3600" dirty="0"/>
              <a:t>:</a:t>
            </a:r>
          </a:p>
        </p:txBody>
      </p:sp>
      <p:sp>
        <p:nvSpPr>
          <p:cNvPr id="12291" name="Rectangle 1027">
            <a:extLst>
              <a:ext uri="{FF2B5EF4-FFF2-40B4-BE49-F238E27FC236}">
                <a16:creationId xmlns:a16="http://schemas.microsoft.com/office/drawing/2014/main" id="{37EEC1CD-73BD-4F1A-BCAC-4A0315F5DA22}"/>
              </a:ext>
            </a:extLst>
          </p:cNvPr>
          <p:cNvSpPr>
            <a:spLocks noGrp="1" noChangeArrowheads="1"/>
          </p:cNvSpPr>
          <p:nvPr>
            <p:ph type="body" idx="1"/>
          </p:nvPr>
        </p:nvSpPr>
        <p:spPr>
          <a:xfrm>
            <a:off x="2590800" y="2769198"/>
            <a:ext cx="3581400" cy="2945802"/>
          </a:xfrm>
        </p:spPr>
        <p:txBody>
          <a:bodyPr/>
          <a:lstStyle/>
          <a:p>
            <a:pPr eaLnBrk="1" hangingPunct="1">
              <a:lnSpc>
                <a:spcPct val="150000"/>
              </a:lnSpc>
              <a:buClr>
                <a:srgbClr val="FFCC66"/>
              </a:buClr>
            </a:pPr>
            <a:r>
              <a:rPr lang="en-US" altLang="en-US" dirty="0"/>
              <a:t>Examples</a:t>
            </a:r>
          </a:p>
          <a:p>
            <a:pPr eaLnBrk="1" hangingPunct="1">
              <a:lnSpc>
                <a:spcPct val="150000"/>
              </a:lnSpc>
              <a:buClr>
                <a:srgbClr val="FFCC66"/>
              </a:buClr>
            </a:pPr>
            <a:r>
              <a:rPr lang="en-US" altLang="en-US" dirty="0"/>
              <a:t>Statistics</a:t>
            </a:r>
          </a:p>
          <a:p>
            <a:pPr eaLnBrk="1" hangingPunct="1">
              <a:lnSpc>
                <a:spcPct val="150000"/>
              </a:lnSpc>
              <a:buClr>
                <a:srgbClr val="FFCC66"/>
              </a:buClr>
            </a:pPr>
            <a:r>
              <a:rPr lang="en-US" altLang="en-US" dirty="0"/>
              <a:t>Testimony</a:t>
            </a:r>
          </a:p>
        </p:txBody>
      </p:sp>
      <p:sp>
        <p:nvSpPr>
          <p:cNvPr id="4" name="Title 1">
            <a:extLst>
              <a:ext uri="{FF2B5EF4-FFF2-40B4-BE49-F238E27FC236}">
                <a16:creationId xmlns:a16="http://schemas.microsoft.com/office/drawing/2014/main" id="{330C1335-F034-458C-8465-6FF4B4083E67}"/>
              </a:ext>
            </a:extLst>
          </p:cNvPr>
          <p:cNvSpPr txBox="1">
            <a:spLocks/>
          </p:cNvSpPr>
          <p:nvPr/>
        </p:nvSpPr>
        <p:spPr bwMode="auto">
          <a:xfrm>
            <a:off x="533400" y="0"/>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a:lstStyle>
          <a:p>
            <a:pPr algn="ctr"/>
            <a:r>
              <a:rPr lang="en-US" altLang="en-US" sz="3600" b="1" kern="0" dirty="0"/>
              <a:t>Techniques for Support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dissolve">
                                      <p:cBhvr>
                                        <p:cTn id="7" dur="500"/>
                                        <p:tgtEl>
                                          <p:spTgt spid="122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291">
                                            <p:txEl>
                                              <p:pRg st="1" end="1"/>
                                            </p:txEl>
                                          </p:spTgt>
                                        </p:tgtEl>
                                        <p:attrNameLst>
                                          <p:attrName>style.visibility</p:attrName>
                                        </p:attrNameLst>
                                      </p:cBhvr>
                                      <p:to>
                                        <p:strVal val="visible"/>
                                      </p:to>
                                    </p:set>
                                    <p:animEffect transition="in" filter="dissolve">
                                      <p:cBhvr>
                                        <p:cTn id="12" dur="500"/>
                                        <p:tgtEl>
                                          <p:spTgt spid="122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animEffect transition="in" filter="dissolve">
                                      <p:cBhvr>
                                        <p:cTn id="17" dur="500"/>
                                        <p:tgtEl>
                                          <p:spTgt spid="122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314" name="Rectangle 1026">
            <a:extLst>
              <a:ext uri="{FF2B5EF4-FFF2-40B4-BE49-F238E27FC236}">
                <a16:creationId xmlns:a16="http://schemas.microsoft.com/office/drawing/2014/main" id="{34E96450-B5EC-4777-A938-3A0BB0EA2CD1}"/>
              </a:ext>
            </a:extLst>
          </p:cNvPr>
          <p:cNvSpPr>
            <a:spLocks noGrp="1" noChangeArrowheads="1"/>
          </p:cNvSpPr>
          <p:nvPr>
            <p:ph type="title"/>
          </p:nvPr>
        </p:nvSpPr>
        <p:spPr>
          <a:xfrm>
            <a:off x="457200" y="76200"/>
            <a:ext cx="8229600" cy="1066800"/>
          </a:xfrm>
        </p:spPr>
        <p:txBody>
          <a:bodyPr/>
          <a:lstStyle/>
          <a:p>
            <a:pPr algn="ctr" eaLnBrk="1" hangingPunct="1"/>
            <a:r>
              <a:rPr lang="en-US" altLang="en-US" sz="2800" b="1" dirty="0"/>
              <a:t>1. Tips for Using Examples</a:t>
            </a:r>
          </a:p>
        </p:txBody>
      </p:sp>
      <p:sp>
        <p:nvSpPr>
          <p:cNvPr id="7171" name="Rectangle 1027">
            <a:extLst>
              <a:ext uri="{FF2B5EF4-FFF2-40B4-BE49-F238E27FC236}">
                <a16:creationId xmlns:a16="http://schemas.microsoft.com/office/drawing/2014/main" id="{5ED765E2-5539-4A50-8923-9158D902AF72}"/>
              </a:ext>
            </a:extLst>
          </p:cNvPr>
          <p:cNvSpPr>
            <a:spLocks noGrp="1" noChangeArrowheads="1"/>
          </p:cNvSpPr>
          <p:nvPr>
            <p:ph type="body" idx="1"/>
          </p:nvPr>
        </p:nvSpPr>
        <p:spPr>
          <a:xfrm>
            <a:off x="609600" y="1752600"/>
            <a:ext cx="7848600" cy="4114800"/>
          </a:xfrm>
        </p:spPr>
        <p:txBody>
          <a:bodyPr/>
          <a:lstStyle/>
          <a:p>
            <a:pPr eaLnBrk="1" hangingPunct="1">
              <a:lnSpc>
                <a:spcPct val="120000"/>
              </a:lnSpc>
              <a:buClr>
                <a:srgbClr val="FFCC66"/>
              </a:buClr>
            </a:pPr>
            <a:r>
              <a:rPr lang="en-US" altLang="en-US" sz="2800" dirty="0"/>
              <a:t>To clarify and/or reinforce ideas</a:t>
            </a:r>
          </a:p>
          <a:p>
            <a:pPr eaLnBrk="1" hangingPunct="1">
              <a:lnSpc>
                <a:spcPct val="120000"/>
              </a:lnSpc>
              <a:buClr>
                <a:srgbClr val="FFCC66"/>
              </a:buClr>
            </a:pPr>
            <a:r>
              <a:rPr lang="en-US" altLang="en-US" sz="2800" dirty="0"/>
              <a:t>To personalize ideas</a:t>
            </a:r>
          </a:p>
          <a:p>
            <a:pPr eaLnBrk="1" hangingPunct="1">
              <a:lnSpc>
                <a:spcPct val="120000"/>
              </a:lnSpc>
              <a:buClr>
                <a:srgbClr val="FFCC66"/>
              </a:buClr>
            </a:pPr>
            <a:endParaRPr lang="en-US" altLang="en-US" dirty="0"/>
          </a:p>
          <a:p>
            <a:pPr eaLnBrk="1" hangingPunct="1">
              <a:lnSpc>
                <a:spcPct val="120000"/>
              </a:lnSpc>
              <a:buClr>
                <a:srgbClr val="FFCC66"/>
              </a:buClr>
            </a:pPr>
            <a:r>
              <a:rPr lang="en-US" altLang="en-US" dirty="0"/>
              <a:t>e.g. </a:t>
            </a:r>
            <a:r>
              <a:rPr lang="en-US" altLang="en-US" b="1" dirty="0"/>
              <a:t>You reap what you sow</a:t>
            </a:r>
            <a:r>
              <a:rPr lang="en-US" altLang="en-US" dirty="0"/>
              <a:t>.</a:t>
            </a:r>
          </a:p>
          <a:p>
            <a:pPr eaLnBrk="1" hangingPunct="1">
              <a:lnSpc>
                <a:spcPct val="120000"/>
              </a:lnSpc>
              <a:buClr>
                <a:srgbClr val="FFCC66"/>
              </a:buClr>
            </a:pPr>
            <a:r>
              <a:rPr lang="en-US" altLang="en-US" sz="2400" b="1" dirty="0"/>
              <a:t>To clarify</a:t>
            </a:r>
            <a:r>
              <a:rPr lang="en-US" altLang="en-US" sz="2400" dirty="0"/>
              <a:t>: A lemon tree -&gt; lemons, not oranges</a:t>
            </a:r>
          </a:p>
          <a:p>
            <a:pPr eaLnBrk="1" hangingPunct="1">
              <a:lnSpc>
                <a:spcPct val="120000"/>
              </a:lnSpc>
              <a:buClr>
                <a:srgbClr val="FFCC66"/>
              </a:buClr>
            </a:pPr>
            <a:r>
              <a:rPr lang="en-US" altLang="en-US" sz="2400" b="1" dirty="0"/>
              <a:t>To personalize</a:t>
            </a:r>
            <a:r>
              <a:rPr lang="en-US" altLang="en-US" sz="2400" dirty="0"/>
              <a:t>:</a:t>
            </a:r>
            <a:r>
              <a:rPr lang="en-US" altLang="en-US" sz="2400" b="1" dirty="0"/>
              <a:t> </a:t>
            </a:r>
            <a:r>
              <a:rPr lang="en-US" altLang="en-US" sz="2400" dirty="0"/>
              <a:t>Your own situation </a:t>
            </a:r>
          </a:p>
          <a:p>
            <a:pPr eaLnBrk="1" hangingPunct="1">
              <a:lnSpc>
                <a:spcPct val="120000"/>
              </a:lnSpc>
              <a:buClr>
                <a:srgbClr val="FFCC66"/>
              </a:buClr>
            </a:pPr>
            <a:endParaRPr lang="en-US" altLang="en-US" dirty="0"/>
          </a:p>
          <a:p>
            <a:pPr eaLnBrk="1" hangingPunct="1">
              <a:lnSpc>
                <a:spcPct val="120000"/>
              </a:lnSpc>
              <a:buClr>
                <a:srgbClr val="FFCC66"/>
              </a:buClr>
            </a:pP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dissolve">
                                      <p:cBhvr>
                                        <p:cTn id="7" dur="500"/>
                                        <p:tgtEl>
                                          <p:spTgt spid="71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dissolve">
                                      <p:cBhvr>
                                        <p:cTn id="12" dur="500"/>
                                        <p:tgtEl>
                                          <p:spTgt spid="71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171">
                                            <p:txEl>
                                              <p:pRg st="3" end="3"/>
                                            </p:txEl>
                                          </p:spTgt>
                                        </p:tgtEl>
                                        <p:attrNameLst>
                                          <p:attrName>style.visibility</p:attrName>
                                        </p:attrNameLst>
                                      </p:cBhvr>
                                      <p:to>
                                        <p:strVal val="visible"/>
                                      </p:to>
                                    </p:set>
                                    <p:animEffect transition="in" filter="dissolve">
                                      <p:cBhvr>
                                        <p:cTn id="17" dur="500"/>
                                        <p:tgtEl>
                                          <p:spTgt spid="717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171">
                                            <p:txEl>
                                              <p:pRg st="4" end="4"/>
                                            </p:txEl>
                                          </p:spTgt>
                                        </p:tgtEl>
                                        <p:attrNameLst>
                                          <p:attrName>style.visibility</p:attrName>
                                        </p:attrNameLst>
                                      </p:cBhvr>
                                      <p:to>
                                        <p:strVal val="visible"/>
                                      </p:to>
                                    </p:set>
                                    <p:animEffect transition="in" filter="dissolve">
                                      <p:cBhvr>
                                        <p:cTn id="22" dur="500"/>
                                        <p:tgtEl>
                                          <p:spTgt spid="717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171">
                                            <p:txEl>
                                              <p:pRg st="5" end="5"/>
                                            </p:txEl>
                                          </p:spTgt>
                                        </p:tgtEl>
                                        <p:attrNameLst>
                                          <p:attrName>style.visibility</p:attrName>
                                        </p:attrNameLst>
                                      </p:cBhvr>
                                      <p:to>
                                        <p:strVal val="visible"/>
                                      </p:to>
                                    </p:set>
                                    <p:animEffect transition="in" filter="dissolve">
                                      <p:cBhvr>
                                        <p:cTn id="27" dur="500"/>
                                        <p:tgtEl>
                                          <p:spTgt spid="7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4338" name="Rectangle 1026">
            <a:extLst>
              <a:ext uri="{FF2B5EF4-FFF2-40B4-BE49-F238E27FC236}">
                <a16:creationId xmlns:a16="http://schemas.microsoft.com/office/drawing/2014/main" id="{AA030F13-F6EA-49BC-A565-CC830D0F6A40}"/>
              </a:ext>
            </a:extLst>
          </p:cNvPr>
          <p:cNvSpPr>
            <a:spLocks noGrp="1" noChangeArrowheads="1"/>
          </p:cNvSpPr>
          <p:nvPr>
            <p:ph type="title"/>
          </p:nvPr>
        </p:nvSpPr>
        <p:spPr>
          <a:xfrm>
            <a:off x="457200" y="0"/>
            <a:ext cx="8229600" cy="818116"/>
          </a:xfrm>
        </p:spPr>
        <p:txBody>
          <a:bodyPr/>
          <a:lstStyle/>
          <a:p>
            <a:pPr algn="ctr" eaLnBrk="1" hangingPunct="1"/>
            <a:r>
              <a:rPr lang="en-US" altLang="en-US" sz="3200" b="1" dirty="0"/>
              <a:t>Types of Examples</a:t>
            </a:r>
          </a:p>
        </p:txBody>
      </p:sp>
      <p:sp>
        <p:nvSpPr>
          <p:cNvPr id="12291" name="Rectangle 1027">
            <a:extLst>
              <a:ext uri="{FF2B5EF4-FFF2-40B4-BE49-F238E27FC236}">
                <a16:creationId xmlns:a16="http://schemas.microsoft.com/office/drawing/2014/main" id="{143A7F45-35E4-413D-99B8-E25C0EE8109E}"/>
              </a:ext>
            </a:extLst>
          </p:cNvPr>
          <p:cNvSpPr>
            <a:spLocks noGrp="1" noChangeArrowheads="1"/>
          </p:cNvSpPr>
          <p:nvPr>
            <p:ph type="body" idx="1"/>
          </p:nvPr>
        </p:nvSpPr>
        <p:spPr>
          <a:xfrm>
            <a:off x="461682" y="1524000"/>
            <a:ext cx="5024718" cy="2438400"/>
          </a:xfrm>
        </p:spPr>
        <p:txBody>
          <a:bodyPr/>
          <a:lstStyle/>
          <a:p>
            <a:pPr eaLnBrk="1" hangingPunct="1">
              <a:spcBef>
                <a:spcPts val="0"/>
              </a:spcBef>
              <a:buClr>
                <a:srgbClr val="FFCC66"/>
              </a:buClr>
            </a:pPr>
            <a:endParaRPr lang="en-US" altLang="en-US" b="1" dirty="0"/>
          </a:p>
          <a:p>
            <a:pPr eaLnBrk="1" hangingPunct="1">
              <a:spcBef>
                <a:spcPts val="0"/>
              </a:spcBef>
              <a:buClr>
                <a:srgbClr val="FFCC66"/>
              </a:buClr>
            </a:pPr>
            <a:endParaRPr lang="en-US" altLang="en-US" b="1" dirty="0"/>
          </a:p>
          <a:p>
            <a:pPr eaLnBrk="1" hangingPunct="1">
              <a:spcBef>
                <a:spcPts val="0"/>
              </a:spcBef>
              <a:buClr>
                <a:srgbClr val="FFCC66"/>
              </a:buClr>
            </a:pPr>
            <a:endParaRPr lang="en-US" altLang="en-US" b="1" dirty="0"/>
          </a:p>
        </p:txBody>
      </p:sp>
      <p:sp>
        <p:nvSpPr>
          <p:cNvPr id="2" name="TextBox 1">
            <a:extLst>
              <a:ext uri="{FF2B5EF4-FFF2-40B4-BE49-F238E27FC236}">
                <a16:creationId xmlns:a16="http://schemas.microsoft.com/office/drawing/2014/main" id="{4996877B-0C20-4C1F-85CB-E8114EDEC6BD}"/>
              </a:ext>
            </a:extLst>
          </p:cNvPr>
          <p:cNvSpPr txBox="1"/>
          <p:nvPr/>
        </p:nvSpPr>
        <p:spPr>
          <a:xfrm>
            <a:off x="688041" y="1893332"/>
            <a:ext cx="7767918" cy="677108"/>
          </a:xfrm>
          <a:prstGeom prst="rect">
            <a:avLst/>
          </a:prstGeom>
          <a:noFill/>
        </p:spPr>
        <p:txBody>
          <a:bodyPr wrap="square" rtlCol="0">
            <a:spAutoFit/>
          </a:bodyPr>
          <a:lstStyle/>
          <a:p>
            <a:r>
              <a:rPr lang="en-US" altLang="en-US" sz="2000" dirty="0"/>
              <a:t>Easy to understand, mentioned only once </a:t>
            </a:r>
          </a:p>
          <a:p>
            <a:endParaRPr lang="en-US" dirty="0"/>
          </a:p>
        </p:txBody>
      </p:sp>
      <p:sp>
        <p:nvSpPr>
          <p:cNvPr id="5" name="TextBox 4">
            <a:extLst>
              <a:ext uri="{FF2B5EF4-FFF2-40B4-BE49-F238E27FC236}">
                <a16:creationId xmlns:a16="http://schemas.microsoft.com/office/drawing/2014/main" id="{0B21E8F6-E375-4841-A7D7-ED5FD644548F}"/>
              </a:ext>
            </a:extLst>
          </p:cNvPr>
          <p:cNvSpPr txBox="1"/>
          <p:nvPr/>
        </p:nvSpPr>
        <p:spPr>
          <a:xfrm>
            <a:off x="801124" y="3427085"/>
            <a:ext cx="8149814" cy="400110"/>
          </a:xfrm>
          <a:prstGeom prst="rect">
            <a:avLst/>
          </a:prstGeom>
          <a:noFill/>
        </p:spPr>
        <p:txBody>
          <a:bodyPr wrap="square" rtlCol="0">
            <a:spAutoFit/>
          </a:bodyPr>
          <a:lstStyle/>
          <a:p>
            <a:r>
              <a:rPr lang="vi-VN" altLang="en-US" sz="2000" dirty="0" err="1"/>
              <a:t>Narrative</a:t>
            </a:r>
            <a:r>
              <a:rPr lang="vi-VN" altLang="en-US" sz="2000" dirty="0"/>
              <a:t> </a:t>
            </a:r>
            <a:r>
              <a:rPr lang="vi-VN" altLang="en-US" sz="2000" dirty="0" err="1"/>
              <a:t>example</a:t>
            </a:r>
            <a:r>
              <a:rPr lang="en-US" altLang="en-US" sz="2000" dirty="0"/>
              <a:t> to make </a:t>
            </a:r>
            <a:r>
              <a:rPr lang="vi-VN" altLang="en-US" sz="2000" dirty="0"/>
              <a:t>the </a:t>
            </a:r>
            <a:r>
              <a:rPr lang="en-US" altLang="en-US" sz="2000" dirty="0"/>
              <a:t>abstract idea very clear</a:t>
            </a:r>
            <a:endParaRPr lang="en-US" sz="2000" dirty="0"/>
          </a:p>
        </p:txBody>
      </p:sp>
      <p:sp>
        <p:nvSpPr>
          <p:cNvPr id="6" name="TextBox 5">
            <a:extLst>
              <a:ext uri="{FF2B5EF4-FFF2-40B4-BE49-F238E27FC236}">
                <a16:creationId xmlns:a16="http://schemas.microsoft.com/office/drawing/2014/main" id="{2986E3B9-31EC-4EBA-8254-C33BF0331AC2}"/>
              </a:ext>
            </a:extLst>
          </p:cNvPr>
          <p:cNvSpPr txBox="1"/>
          <p:nvPr/>
        </p:nvSpPr>
        <p:spPr>
          <a:xfrm>
            <a:off x="783707" y="4886037"/>
            <a:ext cx="8023412" cy="496996"/>
          </a:xfrm>
          <a:prstGeom prst="rect">
            <a:avLst/>
          </a:prstGeom>
          <a:noFill/>
        </p:spPr>
        <p:txBody>
          <a:bodyPr wrap="square" rtlCol="0">
            <a:spAutoFit/>
          </a:bodyPr>
          <a:lstStyle/>
          <a:p>
            <a:pPr>
              <a:lnSpc>
                <a:spcPct val="150000"/>
              </a:lnSpc>
            </a:pPr>
            <a:r>
              <a:rPr lang="en-US" altLang="en-US" sz="2000" dirty="0"/>
              <a:t>Put the audience in imaginary situations, so that they can ‘feel’ more</a:t>
            </a:r>
            <a:endParaRPr lang="en-US" sz="2000" dirty="0"/>
          </a:p>
        </p:txBody>
      </p:sp>
      <p:sp>
        <p:nvSpPr>
          <p:cNvPr id="8" name="TextBox 7">
            <a:extLst>
              <a:ext uri="{FF2B5EF4-FFF2-40B4-BE49-F238E27FC236}">
                <a16:creationId xmlns:a16="http://schemas.microsoft.com/office/drawing/2014/main" id="{F1531BBD-55D2-4B13-A3B8-029335522115}"/>
              </a:ext>
            </a:extLst>
          </p:cNvPr>
          <p:cNvSpPr txBox="1"/>
          <p:nvPr/>
        </p:nvSpPr>
        <p:spPr>
          <a:xfrm>
            <a:off x="688041" y="1301297"/>
            <a:ext cx="4572000" cy="461665"/>
          </a:xfrm>
          <a:prstGeom prst="rect">
            <a:avLst/>
          </a:prstGeom>
          <a:noFill/>
        </p:spPr>
        <p:txBody>
          <a:bodyPr wrap="square">
            <a:spAutoFit/>
          </a:bodyPr>
          <a:lstStyle/>
          <a:p>
            <a:pPr eaLnBrk="1" hangingPunct="1">
              <a:spcBef>
                <a:spcPts val="0"/>
              </a:spcBef>
              <a:buClr>
                <a:srgbClr val="FFCC66"/>
              </a:buClr>
            </a:pPr>
            <a:r>
              <a:rPr lang="en-US" altLang="en-US" sz="2400" b="1" dirty="0"/>
              <a:t>1. Brief examples</a:t>
            </a:r>
          </a:p>
        </p:txBody>
      </p:sp>
      <p:sp>
        <p:nvSpPr>
          <p:cNvPr id="10" name="TextBox 9">
            <a:extLst>
              <a:ext uri="{FF2B5EF4-FFF2-40B4-BE49-F238E27FC236}">
                <a16:creationId xmlns:a16="http://schemas.microsoft.com/office/drawing/2014/main" id="{2F26A68A-3926-42D1-9E12-940817749D54}"/>
              </a:ext>
            </a:extLst>
          </p:cNvPr>
          <p:cNvSpPr txBox="1"/>
          <p:nvPr/>
        </p:nvSpPr>
        <p:spPr>
          <a:xfrm>
            <a:off x="720698" y="2794851"/>
            <a:ext cx="4572000" cy="461665"/>
          </a:xfrm>
          <a:prstGeom prst="rect">
            <a:avLst/>
          </a:prstGeom>
          <a:noFill/>
        </p:spPr>
        <p:txBody>
          <a:bodyPr wrap="square">
            <a:spAutoFit/>
          </a:bodyPr>
          <a:lstStyle/>
          <a:p>
            <a:pPr eaLnBrk="1" hangingPunct="1">
              <a:spcBef>
                <a:spcPts val="0"/>
              </a:spcBef>
              <a:buClr>
                <a:srgbClr val="FFCC66"/>
              </a:buClr>
            </a:pPr>
            <a:r>
              <a:rPr lang="en-US" altLang="en-US" sz="2400" b="1" dirty="0"/>
              <a:t>2. Extended examples</a:t>
            </a:r>
          </a:p>
        </p:txBody>
      </p:sp>
      <p:sp>
        <p:nvSpPr>
          <p:cNvPr id="12" name="TextBox 11">
            <a:extLst>
              <a:ext uri="{FF2B5EF4-FFF2-40B4-BE49-F238E27FC236}">
                <a16:creationId xmlns:a16="http://schemas.microsoft.com/office/drawing/2014/main" id="{482F3714-CE05-4C98-A0BD-192AFC51B970}"/>
              </a:ext>
            </a:extLst>
          </p:cNvPr>
          <p:cNvSpPr txBox="1"/>
          <p:nvPr/>
        </p:nvSpPr>
        <p:spPr>
          <a:xfrm>
            <a:off x="720698" y="4367293"/>
            <a:ext cx="4572000" cy="461665"/>
          </a:xfrm>
          <a:prstGeom prst="rect">
            <a:avLst/>
          </a:prstGeom>
          <a:noFill/>
        </p:spPr>
        <p:txBody>
          <a:bodyPr wrap="square">
            <a:spAutoFit/>
          </a:bodyPr>
          <a:lstStyle/>
          <a:p>
            <a:pPr eaLnBrk="1" hangingPunct="1">
              <a:spcBef>
                <a:spcPts val="0"/>
              </a:spcBef>
              <a:buClr>
                <a:srgbClr val="FFCC66"/>
              </a:buClr>
            </a:pPr>
            <a:r>
              <a:rPr lang="en-US" altLang="en-US" sz="2400" b="1" dirty="0"/>
              <a:t>3. Hypothetical examples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68F30-69E5-9F48-B32A-EE6E7D858772}"/>
              </a:ext>
            </a:extLst>
          </p:cNvPr>
          <p:cNvSpPr>
            <a:spLocks noGrp="1"/>
          </p:cNvSpPr>
          <p:nvPr>
            <p:ph type="title"/>
          </p:nvPr>
        </p:nvSpPr>
        <p:spPr/>
        <p:txBody>
          <a:bodyPr/>
          <a:lstStyle/>
          <a:p>
            <a:r>
              <a:rPr lang="vi-VN" dirty="0" err="1"/>
              <a:t>Which</a:t>
            </a:r>
            <a:r>
              <a:rPr lang="vi-VN" dirty="0"/>
              <a:t> </a:t>
            </a:r>
            <a:r>
              <a:rPr lang="vi-VN" dirty="0" err="1"/>
              <a:t>type</a:t>
            </a:r>
            <a:r>
              <a:rPr lang="vi-VN" dirty="0"/>
              <a:t> </a:t>
            </a:r>
            <a:r>
              <a:rPr lang="vi-VN" dirty="0" err="1"/>
              <a:t>of</a:t>
            </a:r>
            <a:r>
              <a:rPr lang="en-US" dirty="0"/>
              <a:t> </a:t>
            </a:r>
            <a:r>
              <a:rPr lang="vi-VN" dirty="0" err="1"/>
              <a:t>example</a:t>
            </a:r>
            <a:r>
              <a:rPr lang="vi-VN" dirty="0"/>
              <a:t>?</a:t>
            </a:r>
            <a:endParaRPr lang="en-US" dirty="0"/>
          </a:p>
        </p:txBody>
      </p:sp>
      <p:pic>
        <p:nvPicPr>
          <p:cNvPr id="4" name="8.2.mp4" descr="A speaker stands at a podium while delivering a speech. She makes eye contact with the audience and occasionally looks at her notes.">
            <a:hlinkClick r:id="" action="ppaction://media"/>
            <a:extLst>
              <a:ext uri="{FF2B5EF4-FFF2-40B4-BE49-F238E27FC236}">
                <a16:creationId xmlns:a16="http://schemas.microsoft.com/office/drawing/2014/main" id="{2AD92EC2-5E96-0D4F-8820-D0A8AF064101}"/>
              </a:ext>
            </a:extLst>
          </p:cNvPr>
          <p:cNvPicPr>
            <a:picLocks noGrp="1" noChangeAspect="1"/>
          </p:cNvPicPr>
          <p:nvPr>
            <p:ph type="media" sz="quarter" idx="10"/>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BABFD0E5-06FC-401E-BE0A-78B721346804}" label="Lucas-Video-Clip_Veteran-Extended-Example" lang="" r:embed="rId5"/>
                        </p173:trackLst>
                      </p173:tracksInfo>
                    </p:ext>
                  </p14:extLst>
                </p14:media>
              </p:ext>
            </p:extLst>
          </p:nvPr>
        </p:nvPicPr>
        <p:blipFill>
          <a:blip r:embed="rId6"/>
          <a:stretch>
            <a:fillRect/>
          </a:stretch>
        </p:blipFill>
        <p:spPr>
          <a:xfrm>
            <a:off x="2455069" y="2062163"/>
            <a:ext cx="6367463" cy="3582591"/>
          </a:xfrm>
        </p:spPr>
      </p:pic>
    </p:spTree>
    <p:extLst>
      <p:ext uri="{BB962C8B-B14F-4D97-AF65-F5344CB8AC3E}">
        <p14:creationId xmlns:p14="http://schemas.microsoft.com/office/powerpoint/2010/main" val="370935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9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8.3.mp4" descr="A speaker stands at a podium while delivering a speech. She makes eye contact with the audience.">
            <a:hlinkClick r:id="" action="ppaction://media"/>
            <a:extLst>
              <a:ext uri="{FF2B5EF4-FFF2-40B4-BE49-F238E27FC236}">
                <a16:creationId xmlns:a16="http://schemas.microsoft.com/office/drawing/2014/main" id="{2C45BC5A-1E87-0F4E-ADB3-6CEC3D6DA0C2}"/>
              </a:ext>
            </a:extLst>
          </p:cNvPr>
          <p:cNvPicPr>
            <a:picLocks noGrp="1" noChangeAspect="1"/>
          </p:cNvPicPr>
          <p:nvPr>
            <p:ph type="media" sz="quarter" idx="10"/>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930E3F41-FC84-4181-9E14-F5DD5800FDCD}" label="Lucas-Video-Clip_Organic-Produce-Hypothetical-Examples" lang="" r:embed="rId4"/>
                        </p173:trackLst>
                      </p173:tracksInfo>
                    </p:ext>
                  </p14:extLst>
                </p14:media>
              </p:ext>
            </p:extLst>
          </p:nvPr>
        </p:nvPicPr>
        <p:blipFill>
          <a:blip r:embed="rId5"/>
          <a:stretch>
            <a:fillRect/>
          </a:stretch>
        </p:blipFill>
        <p:spPr>
          <a:xfrm>
            <a:off x="2455069" y="2062163"/>
            <a:ext cx="6367463" cy="3582591"/>
          </a:xfrm>
        </p:spPr>
      </p:pic>
      <p:sp>
        <p:nvSpPr>
          <p:cNvPr id="5" name="Title 1">
            <a:extLst>
              <a:ext uri="{FF2B5EF4-FFF2-40B4-BE49-F238E27FC236}">
                <a16:creationId xmlns:a16="http://schemas.microsoft.com/office/drawing/2014/main" id="{F8FA4EF9-DBBE-45F3-A16D-D7C84DE2F6C9}"/>
              </a:ext>
            </a:extLst>
          </p:cNvPr>
          <p:cNvSpPr>
            <a:spLocks noGrp="1"/>
          </p:cNvSpPr>
          <p:nvPr>
            <p:ph type="title"/>
          </p:nvPr>
        </p:nvSpPr>
        <p:spPr>
          <a:xfrm>
            <a:off x="-1720" y="734"/>
            <a:ext cx="9145720" cy="1107588"/>
          </a:xfrm>
        </p:spPr>
        <p:txBody>
          <a:bodyPr/>
          <a:lstStyle/>
          <a:p>
            <a:r>
              <a:rPr lang="vi-VN" dirty="0" err="1"/>
              <a:t>Which</a:t>
            </a:r>
            <a:r>
              <a:rPr lang="vi-VN" dirty="0"/>
              <a:t> </a:t>
            </a:r>
            <a:r>
              <a:rPr lang="vi-VN" dirty="0" err="1"/>
              <a:t>type</a:t>
            </a:r>
            <a:r>
              <a:rPr lang="vi-VN" dirty="0"/>
              <a:t> </a:t>
            </a:r>
            <a:r>
              <a:rPr lang="vi-VN" dirty="0" err="1"/>
              <a:t>of</a:t>
            </a:r>
            <a:r>
              <a:rPr lang="en-US" dirty="0"/>
              <a:t> </a:t>
            </a:r>
            <a:r>
              <a:rPr lang="vi-VN" dirty="0" err="1"/>
              <a:t>example</a:t>
            </a:r>
            <a:r>
              <a:rPr lang="vi-VN" dirty="0"/>
              <a:t>?</a:t>
            </a:r>
            <a:endParaRPr lang="en-US" dirty="0"/>
          </a:p>
        </p:txBody>
      </p:sp>
    </p:spTree>
    <p:extLst>
      <p:ext uri="{BB962C8B-B14F-4D97-AF65-F5344CB8AC3E}">
        <p14:creationId xmlns:p14="http://schemas.microsoft.com/office/powerpoint/2010/main" val="258850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101330-311B-4FC2-BA03-C46E056ADA62}"/>
              </a:ext>
            </a:extLst>
          </p:cNvPr>
          <p:cNvPicPr>
            <a:picLocks noChangeAspect="1"/>
          </p:cNvPicPr>
          <p:nvPr/>
        </p:nvPicPr>
        <p:blipFill>
          <a:blip r:embed="rId3"/>
          <a:stretch>
            <a:fillRect/>
          </a:stretch>
        </p:blipFill>
        <p:spPr>
          <a:xfrm>
            <a:off x="685800" y="1371600"/>
            <a:ext cx="7687733" cy="4324350"/>
          </a:xfrm>
          <a:prstGeom prst="rect">
            <a:avLst/>
          </a:prstGeom>
        </p:spPr>
      </p:pic>
      <p:sp>
        <p:nvSpPr>
          <p:cNvPr id="20482" name="Title 1">
            <a:extLst>
              <a:ext uri="{FF2B5EF4-FFF2-40B4-BE49-F238E27FC236}">
                <a16:creationId xmlns:a16="http://schemas.microsoft.com/office/drawing/2014/main" id="{BD032B16-8B05-4971-A507-96101B66335B}"/>
              </a:ext>
            </a:extLst>
          </p:cNvPr>
          <p:cNvSpPr>
            <a:spLocks noGrp="1"/>
          </p:cNvSpPr>
          <p:nvPr>
            <p:ph type="title" idx="4294967295"/>
          </p:nvPr>
        </p:nvSpPr>
        <p:spPr>
          <a:xfrm>
            <a:off x="685800" y="16079"/>
            <a:ext cx="7772400" cy="914400"/>
          </a:xfrm>
        </p:spPr>
        <p:txBody>
          <a:bodyPr anchor="b"/>
          <a:lstStyle/>
          <a:p>
            <a:pPr algn="ctr"/>
            <a:r>
              <a:rPr lang="en-US" altLang="en-US" sz="3600" dirty="0">
                <a:latin typeface="Arial" panose="020B0604020202020204" pitchFamily="34" charset="0"/>
              </a:rPr>
              <a:t>Last week’s assignment</a:t>
            </a:r>
          </a:p>
        </p:txBody>
      </p:sp>
      <p:sp useBgFill="1">
        <p:nvSpPr>
          <p:cNvPr id="20483" name="Content Placeholder 2">
            <a:extLst>
              <a:ext uri="{FF2B5EF4-FFF2-40B4-BE49-F238E27FC236}">
                <a16:creationId xmlns:a16="http://schemas.microsoft.com/office/drawing/2014/main" id="{804CD5DB-67C9-4A9C-8651-EF71BC009379}"/>
              </a:ext>
            </a:extLst>
          </p:cNvPr>
          <p:cNvSpPr>
            <a:spLocks noGrp="1"/>
          </p:cNvSpPr>
          <p:nvPr>
            <p:ph idx="4294967295"/>
          </p:nvPr>
        </p:nvSpPr>
        <p:spPr>
          <a:xfrm>
            <a:off x="304800" y="1158625"/>
            <a:ext cx="8534400" cy="5123583"/>
          </a:xfrm>
        </p:spPr>
        <p:txBody>
          <a:bodyPr/>
          <a:lstStyle/>
          <a:p>
            <a:pPr>
              <a:lnSpc>
                <a:spcPct val="150000"/>
              </a:lnSpc>
              <a:buFontTx/>
              <a:buNone/>
            </a:pPr>
            <a:r>
              <a:rPr lang="en-US" altLang="en-US" dirty="0">
                <a:latin typeface="Arial" panose="020B0604020202020204" pitchFamily="34" charset="0"/>
              </a:rPr>
              <a:t>	</a:t>
            </a:r>
            <a:r>
              <a:rPr lang="en-US" altLang="en-US" sz="2800" dirty="0">
                <a:latin typeface="Arial" panose="020B0604020202020204" pitchFamily="34" charset="0"/>
              </a:rPr>
              <a:t>Plan and write the script for the introduction to introduce HCMC International University. Your audience are:</a:t>
            </a:r>
          </a:p>
          <a:p>
            <a:pPr>
              <a:buFontTx/>
              <a:buNone/>
            </a:pPr>
            <a:endParaRPr lang="en-US" altLang="en-US" dirty="0">
              <a:latin typeface="Arial" panose="020B0604020202020204" pitchFamily="34" charset="0"/>
            </a:endParaRPr>
          </a:p>
          <a:p>
            <a:pPr marL="914400" lvl="1" indent="-457200">
              <a:lnSpc>
                <a:spcPct val="150000"/>
              </a:lnSpc>
              <a:buFont typeface="+mj-lt"/>
              <a:buAutoNum type="arabicPeriod"/>
            </a:pPr>
            <a:r>
              <a:rPr lang="en-US" altLang="en-US" sz="2400" dirty="0">
                <a:latin typeface="Arial" panose="020B0604020202020204" pitchFamily="34" charset="0"/>
              </a:rPr>
              <a:t>High school students considering IU as a choice </a:t>
            </a:r>
          </a:p>
        </p:txBody>
      </p:sp>
    </p:spTree>
  </p:cSld>
  <p:clrMapOvr>
    <a:masterClrMapping/>
  </p:clrMapOvr>
  <p:transition spd="med">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1026">
            <a:extLst>
              <a:ext uri="{FF2B5EF4-FFF2-40B4-BE49-F238E27FC236}">
                <a16:creationId xmlns:a16="http://schemas.microsoft.com/office/drawing/2014/main" id="{AA030F13-F6EA-49BC-A565-CC830D0F6A40}"/>
              </a:ext>
            </a:extLst>
          </p:cNvPr>
          <p:cNvSpPr>
            <a:spLocks noGrp="1" noChangeArrowheads="1"/>
          </p:cNvSpPr>
          <p:nvPr>
            <p:ph type="title"/>
          </p:nvPr>
        </p:nvSpPr>
        <p:spPr>
          <a:xfrm>
            <a:off x="457200" y="0"/>
            <a:ext cx="8229600" cy="818116"/>
          </a:xfrm>
        </p:spPr>
        <p:txBody>
          <a:bodyPr/>
          <a:lstStyle/>
          <a:p>
            <a:pPr algn="ctr" eaLnBrk="1" hangingPunct="1"/>
            <a:r>
              <a:rPr lang="en-US" altLang="en-US" sz="3200" b="1" dirty="0"/>
              <a:t>Types of Examples</a:t>
            </a:r>
          </a:p>
        </p:txBody>
      </p:sp>
      <p:sp>
        <p:nvSpPr>
          <p:cNvPr id="8" name="TextBox 7">
            <a:extLst>
              <a:ext uri="{FF2B5EF4-FFF2-40B4-BE49-F238E27FC236}">
                <a16:creationId xmlns:a16="http://schemas.microsoft.com/office/drawing/2014/main" id="{F1531BBD-55D2-4B13-A3B8-029335522115}"/>
              </a:ext>
            </a:extLst>
          </p:cNvPr>
          <p:cNvSpPr txBox="1"/>
          <p:nvPr/>
        </p:nvSpPr>
        <p:spPr>
          <a:xfrm>
            <a:off x="688041" y="2471464"/>
            <a:ext cx="4572000" cy="461665"/>
          </a:xfrm>
          <a:prstGeom prst="rect">
            <a:avLst/>
          </a:prstGeom>
          <a:noFill/>
        </p:spPr>
        <p:txBody>
          <a:bodyPr wrap="square">
            <a:spAutoFit/>
          </a:bodyPr>
          <a:lstStyle/>
          <a:p>
            <a:pPr eaLnBrk="1" hangingPunct="1">
              <a:spcBef>
                <a:spcPts val="0"/>
              </a:spcBef>
              <a:buClr>
                <a:srgbClr val="FFCC66"/>
              </a:buClr>
            </a:pPr>
            <a:r>
              <a:rPr lang="en-US" altLang="en-US" sz="2400" b="1" dirty="0"/>
              <a:t>1. Brief examples</a:t>
            </a:r>
          </a:p>
        </p:txBody>
      </p:sp>
      <p:sp>
        <p:nvSpPr>
          <p:cNvPr id="10" name="TextBox 9">
            <a:extLst>
              <a:ext uri="{FF2B5EF4-FFF2-40B4-BE49-F238E27FC236}">
                <a16:creationId xmlns:a16="http://schemas.microsoft.com/office/drawing/2014/main" id="{2F26A68A-3926-42D1-9E12-940817749D54}"/>
              </a:ext>
            </a:extLst>
          </p:cNvPr>
          <p:cNvSpPr txBox="1"/>
          <p:nvPr/>
        </p:nvSpPr>
        <p:spPr>
          <a:xfrm>
            <a:off x="720698" y="3965018"/>
            <a:ext cx="4572000" cy="461665"/>
          </a:xfrm>
          <a:prstGeom prst="rect">
            <a:avLst/>
          </a:prstGeom>
          <a:noFill/>
        </p:spPr>
        <p:txBody>
          <a:bodyPr wrap="square">
            <a:spAutoFit/>
          </a:bodyPr>
          <a:lstStyle/>
          <a:p>
            <a:pPr eaLnBrk="1" hangingPunct="1">
              <a:spcBef>
                <a:spcPts val="0"/>
              </a:spcBef>
              <a:buClr>
                <a:srgbClr val="FFCC66"/>
              </a:buClr>
            </a:pPr>
            <a:r>
              <a:rPr lang="en-US" altLang="en-US" sz="2400" b="1" dirty="0"/>
              <a:t>2. Extended examples</a:t>
            </a:r>
          </a:p>
        </p:txBody>
      </p:sp>
      <p:sp>
        <p:nvSpPr>
          <p:cNvPr id="12" name="TextBox 11">
            <a:extLst>
              <a:ext uri="{FF2B5EF4-FFF2-40B4-BE49-F238E27FC236}">
                <a16:creationId xmlns:a16="http://schemas.microsoft.com/office/drawing/2014/main" id="{482F3714-CE05-4C98-A0BD-192AFC51B970}"/>
              </a:ext>
            </a:extLst>
          </p:cNvPr>
          <p:cNvSpPr txBox="1"/>
          <p:nvPr/>
        </p:nvSpPr>
        <p:spPr>
          <a:xfrm>
            <a:off x="720698" y="5537460"/>
            <a:ext cx="4572000" cy="461665"/>
          </a:xfrm>
          <a:prstGeom prst="rect">
            <a:avLst/>
          </a:prstGeom>
          <a:noFill/>
        </p:spPr>
        <p:txBody>
          <a:bodyPr wrap="square">
            <a:spAutoFit/>
          </a:bodyPr>
          <a:lstStyle/>
          <a:p>
            <a:pPr eaLnBrk="1" hangingPunct="1">
              <a:spcBef>
                <a:spcPts val="0"/>
              </a:spcBef>
              <a:buClr>
                <a:srgbClr val="FFCC66"/>
              </a:buClr>
            </a:pPr>
            <a:r>
              <a:rPr lang="en-US" altLang="en-US" sz="2400" b="1" dirty="0"/>
              <a:t>3. Hypothetical examples</a:t>
            </a:r>
          </a:p>
        </p:txBody>
      </p:sp>
      <p:sp>
        <p:nvSpPr>
          <p:cNvPr id="11" name="TextBox 10">
            <a:extLst>
              <a:ext uri="{FF2B5EF4-FFF2-40B4-BE49-F238E27FC236}">
                <a16:creationId xmlns:a16="http://schemas.microsoft.com/office/drawing/2014/main" id="{533992D4-E5F9-4E00-A792-B94E8B21ADAA}"/>
              </a:ext>
            </a:extLst>
          </p:cNvPr>
          <p:cNvSpPr txBox="1"/>
          <p:nvPr/>
        </p:nvSpPr>
        <p:spPr>
          <a:xfrm>
            <a:off x="688040" y="1122598"/>
            <a:ext cx="6931959" cy="923330"/>
          </a:xfrm>
          <a:prstGeom prst="rect">
            <a:avLst/>
          </a:prstGeom>
          <a:noFill/>
        </p:spPr>
        <p:txBody>
          <a:bodyPr wrap="square">
            <a:spAutoFit/>
          </a:bodyPr>
          <a:lstStyle/>
          <a:p>
            <a:pPr eaLnBrk="1" hangingPunct="1">
              <a:spcBef>
                <a:spcPts val="0"/>
              </a:spcBef>
              <a:buClr>
                <a:srgbClr val="FFCC66"/>
              </a:buClr>
            </a:pPr>
            <a:r>
              <a:rPr lang="en-US" altLang="en-US" dirty="0"/>
              <a:t>Task. Give three examples to clarify the situation</a:t>
            </a:r>
          </a:p>
          <a:p>
            <a:pPr eaLnBrk="1" hangingPunct="1">
              <a:spcBef>
                <a:spcPts val="0"/>
              </a:spcBef>
              <a:buClr>
                <a:srgbClr val="FFCC66"/>
              </a:buClr>
            </a:pPr>
            <a:endParaRPr lang="en-US" altLang="en-US" dirty="0"/>
          </a:p>
          <a:p>
            <a:pPr algn="ctr" eaLnBrk="1" hangingPunct="1">
              <a:spcBef>
                <a:spcPts val="0"/>
              </a:spcBef>
              <a:buClr>
                <a:srgbClr val="FFCC66"/>
              </a:buClr>
            </a:pPr>
            <a:r>
              <a:rPr lang="en-US" altLang="en-US" b="1" dirty="0"/>
              <a:t>K22 </a:t>
            </a:r>
            <a:r>
              <a:rPr lang="vi-VN" altLang="en-US" b="1" dirty="0"/>
              <a:t>IUers’</a:t>
            </a:r>
            <a:r>
              <a:rPr lang="en-US" altLang="en-US" b="1" dirty="0"/>
              <a:t> eagerness for the first day to class</a:t>
            </a:r>
          </a:p>
        </p:txBody>
      </p:sp>
      <p:sp>
        <p:nvSpPr>
          <p:cNvPr id="4" name="TextBox 3">
            <a:extLst>
              <a:ext uri="{FF2B5EF4-FFF2-40B4-BE49-F238E27FC236}">
                <a16:creationId xmlns:a16="http://schemas.microsoft.com/office/drawing/2014/main" id="{DD5B0C03-7826-4406-A83D-ED3A61A378B1}"/>
              </a:ext>
            </a:extLst>
          </p:cNvPr>
          <p:cNvSpPr txBox="1"/>
          <p:nvPr/>
        </p:nvSpPr>
        <p:spPr>
          <a:xfrm>
            <a:off x="1066800" y="3156705"/>
            <a:ext cx="7543800" cy="369332"/>
          </a:xfrm>
          <a:prstGeom prst="rect">
            <a:avLst/>
          </a:prstGeom>
          <a:noFill/>
        </p:spPr>
        <p:txBody>
          <a:bodyPr wrap="square" rtlCol="0">
            <a:spAutoFit/>
          </a:bodyPr>
          <a:lstStyle/>
          <a:p>
            <a:r>
              <a:rPr lang="vi-VN" dirty="0" err="1"/>
              <a:t>Newbies</a:t>
            </a:r>
            <a:r>
              <a:rPr lang="vi-VN" dirty="0"/>
              <a:t> </a:t>
            </a:r>
            <a:r>
              <a:rPr lang="en-US" dirty="0"/>
              <a:t>are asking around for buses, dress code, PE uniform.  </a:t>
            </a:r>
          </a:p>
        </p:txBody>
      </p:sp>
      <p:sp>
        <p:nvSpPr>
          <p:cNvPr id="13" name="TextBox 12">
            <a:extLst>
              <a:ext uri="{FF2B5EF4-FFF2-40B4-BE49-F238E27FC236}">
                <a16:creationId xmlns:a16="http://schemas.microsoft.com/office/drawing/2014/main" id="{5657B7FB-A08A-4B7C-BDE9-A9AAE25CCAFC}"/>
              </a:ext>
            </a:extLst>
          </p:cNvPr>
          <p:cNvSpPr txBox="1"/>
          <p:nvPr/>
        </p:nvSpPr>
        <p:spPr>
          <a:xfrm>
            <a:off x="1066800" y="4701611"/>
            <a:ext cx="6629400" cy="369332"/>
          </a:xfrm>
          <a:prstGeom prst="rect">
            <a:avLst/>
          </a:prstGeom>
          <a:noFill/>
        </p:spPr>
        <p:txBody>
          <a:bodyPr wrap="square" rtlCol="0">
            <a:spAutoFit/>
          </a:bodyPr>
          <a:lstStyle/>
          <a:p>
            <a:r>
              <a:rPr lang="en-US" dirty="0"/>
              <a:t>An </a:t>
            </a:r>
            <a:r>
              <a:rPr lang="en-US" dirty="0" err="1"/>
              <a:t>IUer’s</a:t>
            </a:r>
            <a:r>
              <a:rPr lang="en-US" dirty="0"/>
              <a:t> detailed story about the first day to IU.</a:t>
            </a:r>
          </a:p>
        </p:txBody>
      </p:sp>
      <p:sp>
        <p:nvSpPr>
          <p:cNvPr id="14" name="TextBox 13">
            <a:extLst>
              <a:ext uri="{FF2B5EF4-FFF2-40B4-BE49-F238E27FC236}">
                <a16:creationId xmlns:a16="http://schemas.microsoft.com/office/drawing/2014/main" id="{2CAF4D68-19E4-442A-960B-CACC639A4084}"/>
              </a:ext>
            </a:extLst>
          </p:cNvPr>
          <p:cNvSpPr txBox="1"/>
          <p:nvPr/>
        </p:nvSpPr>
        <p:spPr>
          <a:xfrm>
            <a:off x="914400" y="6084535"/>
            <a:ext cx="7696200" cy="646331"/>
          </a:xfrm>
          <a:prstGeom prst="rect">
            <a:avLst/>
          </a:prstGeom>
          <a:noFill/>
        </p:spPr>
        <p:txBody>
          <a:bodyPr wrap="square" rtlCol="0">
            <a:spAutoFit/>
          </a:bodyPr>
          <a:lstStyle/>
          <a:p>
            <a:r>
              <a:rPr lang="en-US" dirty="0"/>
              <a:t>Imagine you wake up on October 10</a:t>
            </a:r>
            <a:r>
              <a:rPr lang="en-US" baseline="30000" dirty="0"/>
              <a:t>th</a:t>
            </a:r>
            <a:r>
              <a:rPr lang="vi-VN" dirty="0"/>
              <a:t>,</a:t>
            </a:r>
            <a:r>
              <a:rPr lang="en-US" baseline="30000" dirty="0"/>
              <a:t> </a:t>
            </a:r>
            <a:r>
              <a:rPr lang="en-US" dirty="0"/>
              <a:t>get smartly dressed for IU, </a:t>
            </a:r>
            <a:r>
              <a:rPr lang="vi-VN" dirty="0"/>
              <a:t>catch the bus, drop off and stop by the </a:t>
            </a:r>
            <a:r>
              <a:rPr lang="en-US" dirty="0"/>
              <a:t>food court.</a:t>
            </a:r>
            <a:r>
              <a:rPr lang="vi-VN" dirty="0"/>
              <a:t> </a:t>
            </a:r>
            <a:r>
              <a:rPr lang="vi-VN" dirty="0">
                <a:sym typeface="Wingdings" panose="05000000000000000000" pitchFamily="2" charset="2"/>
              </a:rPr>
              <a:t></a:t>
            </a:r>
            <a:r>
              <a:rPr lang="en-US" dirty="0">
                <a:sym typeface="Wingdings" panose="05000000000000000000" pitchFamily="2" charset="2"/>
              </a:rPr>
              <a:t>   </a:t>
            </a:r>
            <a:endParaRPr lang="en-US" dirty="0"/>
          </a:p>
        </p:txBody>
      </p:sp>
    </p:spTree>
    <p:extLst>
      <p:ext uri="{BB962C8B-B14F-4D97-AF65-F5344CB8AC3E}">
        <p14:creationId xmlns:p14="http://schemas.microsoft.com/office/powerpoint/2010/main" val="3336310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8.6.mp4" descr="A speaker holds index cards while delivering a speech. She makes eye contact with the audience and occasionally looks at her notes.">
            <a:hlinkClick r:id="" action="ppaction://media"/>
            <a:extLst>
              <a:ext uri="{FF2B5EF4-FFF2-40B4-BE49-F238E27FC236}">
                <a16:creationId xmlns:a16="http://schemas.microsoft.com/office/drawing/2014/main" id="{40737662-C3C0-2E4D-9C08-C7B0878D6B88}"/>
              </a:ext>
            </a:extLst>
          </p:cNvPr>
          <p:cNvPicPr>
            <a:picLocks noGrp="1" noChangeAspect="1"/>
          </p:cNvPicPr>
          <p:nvPr>
            <p:ph type="media" sz="quarter" idx="10"/>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0B3CFA1E-98D5-4FD0-989D-15689FFE3080}" label="Lucas-Video-Clip_Global-Refugee-Statistics" lang="" r:embed="rId4"/>
                        </p173:trackLst>
                      </p173:tracksInfo>
                    </p:ext>
                  </p14:extLst>
                </p14:media>
              </p:ext>
            </p:extLst>
          </p:nvPr>
        </p:nvPicPr>
        <p:blipFill>
          <a:blip r:embed="rId5"/>
          <a:stretch>
            <a:fillRect/>
          </a:stretch>
        </p:blipFill>
        <p:spPr>
          <a:xfrm>
            <a:off x="2455069" y="2062163"/>
            <a:ext cx="6367463" cy="3582591"/>
          </a:xfrm>
        </p:spPr>
      </p:pic>
      <p:sp>
        <p:nvSpPr>
          <p:cNvPr id="5" name="Rectangle 1026">
            <a:extLst>
              <a:ext uri="{FF2B5EF4-FFF2-40B4-BE49-F238E27FC236}">
                <a16:creationId xmlns:a16="http://schemas.microsoft.com/office/drawing/2014/main" id="{19B09424-E15E-4186-9FB9-47F2109403F9}"/>
              </a:ext>
            </a:extLst>
          </p:cNvPr>
          <p:cNvSpPr>
            <a:spLocks noGrp="1" noChangeArrowheads="1"/>
          </p:cNvSpPr>
          <p:nvPr>
            <p:ph type="title"/>
          </p:nvPr>
        </p:nvSpPr>
        <p:spPr>
          <a:xfrm>
            <a:off x="457200" y="76200"/>
            <a:ext cx="8229600" cy="1066800"/>
          </a:xfrm>
        </p:spPr>
        <p:txBody>
          <a:bodyPr/>
          <a:lstStyle/>
          <a:p>
            <a:pPr algn="ctr" eaLnBrk="1" hangingPunct="1"/>
            <a:r>
              <a:rPr lang="en-US" altLang="en-US" sz="2800" dirty="0"/>
              <a:t>2</a:t>
            </a:r>
            <a:r>
              <a:rPr lang="en-US" altLang="en-US" sz="2800" b="1" dirty="0"/>
              <a:t>. Using statistics</a:t>
            </a:r>
          </a:p>
        </p:txBody>
      </p:sp>
    </p:spTree>
    <p:extLst>
      <p:ext uri="{BB962C8B-B14F-4D97-AF65-F5344CB8AC3E}">
        <p14:creationId xmlns:p14="http://schemas.microsoft.com/office/powerpoint/2010/main" val="108106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20BA500-F346-4412-9135-6394BD482904}"/>
              </a:ext>
            </a:extLst>
          </p:cNvPr>
          <p:cNvSpPr>
            <a:spLocks noGrp="1" noChangeArrowheads="1"/>
          </p:cNvSpPr>
          <p:nvPr>
            <p:ph type="title"/>
          </p:nvPr>
        </p:nvSpPr>
        <p:spPr>
          <a:xfrm>
            <a:off x="457200" y="0"/>
            <a:ext cx="8229600" cy="1371600"/>
          </a:xfrm>
        </p:spPr>
        <p:txBody>
          <a:bodyPr/>
          <a:lstStyle/>
          <a:p>
            <a:pPr algn="ctr" eaLnBrk="1" hangingPunct="1"/>
            <a:r>
              <a:rPr lang="en-US" altLang="en-US" sz="3600" b="1" dirty="0"/>
              <a:t>Tips for Using Statistics</a:t>
            </a:r>
          </a:p>
        </p:txBody>
      </p:sp>
      <p:sp>
        <p:nvSpPr>
          <p:cNvPr id="8195" name="Rectangle 3">
            <a:extLst>
              <a:ext uri="{FF2B5EF4-FFF2-40B4-BE49-F238E27FC236}">
                <a16:creationId xmlns:a16="http://schemas.microsoft.com/office/drawing/2014/main" id="{9CA43149-E8F7-4147-9517-99B5EE7F2CE3}"/>
              </a:ext>
            </a:extLst>
          </p:cNvPr>
          <p:cNvSpPr>
            <a:spLocks noGrp="1" noChangeArrowheads="1"/>
          </p:cNvSpPr>
          <p:nvPr>
            <p:ph type="body" idx="1"/>
          </p:nvPr>
        </p:nvSpPr>
        <p:spPr>
          <a:xfrm>
            <a:off x="762000" y="1371600"/>
            <a:ext cx="8229600" cy="4648200"/>
          </a:xfrm>
        </p:spPr>
        <p:txBody>
          <a:bodyPr/>
          <a:lstStyle/>
          <a:p>
            <a:pPr eaLnBrk="1" hangingPunct="1">
              <a:lnSpc>
                <a:spcPct val="120000"/>
              </a:lnSpc>
              <a:buClr>
                <a:srgbClr val="FFCC66"/>
              </a:buClr>
            </a:pPr>
            <a:r>
              <a:rPr lang="en-US" altLang="en-US" dirty="0"/>
              <a:t>Use statistics sparingly</a:t>
            </a:r>
          </a:p>
          <a:p>
            <a:pPr eaLnBrk="1" hangingPunct="1">
              <a:lnSpc>
                <a:spcPct val="120000"/>
              </a:lnSpc>
              <a:buClr>
                <a:srgbClr val="FFCC66"/>
              </a:buClr>
            </a:pPr>
            <a:r>
              <a:rPr lang="en-US" altLang="en-US" dirty="0"/>
              <a:t>Identify the sources of statistics</a:t>
            </a:r>
          </a:p>
          <a:p>
            <a:pPr eaLnBrk="1" hangingPunct="1">
              <a:lnSpc>
                <a:spcPct val="120000"/>
              </a:lnSpc>
              <a:buClr>
                <a:srgbClr val="FFCC66"/>
              </a:buClr>
            </a:pPr>
            <a:r>
              <a:rPr lang="en-US" altLang="en-US" dirty="0"/>
              <a:t>Explain statistics meaningfully</a:t>
            </a:r>
          </a:p>
          <a:p>
            <a:pPr eaLnBrk="1" hangingPunct="1">
              <a:lnSpc>
                <a:spcPct val="120000"/>
              </a:lnSpc>
              <a:buClr>
                <a:srgbClr val="FFCC66"/>
              </a:buClr>
            </a:pPr>
            <a:r>
              <a:rPr lang="en-US" altLang="en-US" dirty="0"/>
              <a:t>Round off complicated statistics</a:t>
            </a:r>
          </a:p>
          <a:p>
            <a:pPr eaLnBrk="1" hangingPunct="1">
              <a:lnSpc>
                <a:spcPct val="120000"/>
              </a:lnSpc>
              <a:buClr>
                <a:srgbClr val="FFCC66"/>
              </a:buClr>
            </a:pPr>
            <a:r>
              <a:rPr lang="en-US" altLang="en-US" dirty="0"/>
              <a:t>Use visual aids to clarify statistics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dissolve">
                                      <p:cBhvr>
                                        <p:cTn id="7" dur="500"/>
                                        <p:tgtEl>
                                          <p:spTgt spid="8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dissolve">
                                      <p:cBhvr>
                                        <p:cTn id="12" dur="500"/>
                                        <p:tgtEl>
                                          <p:spTgt spid="81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195">
                                            <p:txEl>
                                              <p:pRg st="2" end="2"/>
                                            </p:txEl>
                                          </p:spTgt>
                                        </p:tgtEl>
                                        <p:attrNameLst>
                                          <p:attrName>style.visibility</p:attrName>
                                        </p:attrNameLst>
                                      </p:cBhvr>
                                      <p:to>
                                        <p:strVal val="visible"/>
                                      </p:to>
                                    </p:set>
                                    <p:animEffect transition="in" filter="dissolve">
                                      <p:cBhvr>
                                        <p:cTn id="17" dur="500"/>
                                        <p:tgtEl>
                                          <p:spTgt spid="81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195">
                                            <p:txEl>
                                              <p:pRg st="3" end="3"/>
                                            </p:txEl>
                                          </p:spTgt>
                                        </p:tgtEl>
                                        <p:attrNameLst>
                                          <p:attrName>style.visibility</p:attrName>
                                        </p:attrNameLst>
                                      </p:cBhvr>
                                      <p:to>
                                        <p:strVal val="visible"/>
                                      </p:to>
                                    </p:set>
                                    <p:animEffect transition="in" filter="dissolve">
                                      <p:cBhvr>
                                        <p:cTn id="22" dur="500"/>
                                        <p:tgtEl>
                                          <p:spTgt spid="819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195">
                                            <p:txEl>
                                              <p:pRg st="4" end="4"/>
                                            </p:txEl>
                                          </p:spTgt>
                                        </p:tgtEl>
                                        <p:attrNameLst>
                                          <p:attrName>style.visibility</p:attrName>
                                        </p:attrNameLst>
                                      </p:cBhvr>
                                      <p:to>
                                        <p:strVal val="visible"/>
                                      </p:to>
                                    </p:set>
                                    <p:animEffect transition="in" filter="dissolve">
                                      <p:cBhvr>
                                        <p:cTn id="27" dur="500"/>
                                        <p:tgtEl>
                                          <p:spTgt spid="8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026F9-07F4-524B-AE2D-1F775689B4AC}"/>
              </a:ext>
            </a:extLst>
          </p:cNvPr>
          <p:cNvSpPr>
            <a:spLocks noGrp="1"/>
          </p:cNvSpPr>
          <p:nvPr>
            <p:ph type="title"/>
          </p:nvPr>
        </p:nvSpPr>
        <p:spPr/>
        <p:txBody>
          <a:bodyPr>
            <a:normAutofit/>
          </a:bodyPr>
          <a:lstStyle/>
          <a:p>
            <a:r>
              <a:rPr lang="en-US" dirty="0"/>
              <a:t>3. Using expert testimony</a:t>
            </a:r>
          </a:p>
        </p:txBody>
      </p:sp>
      <p:pic>
        <p:nvPicPr>
          <p:cNvPr id="4" name="8.7.mp4" descr="A speaker stands at a podium with a screen behind him. He makes eye contact with the audience and occasionally looks at his notes.">
            <a:hlinkClick r:id="" action="ppaction://media"/>
            <a:extLst>
              <a:ext uri="{FF2B5EF4-FFF2-40B4-BE49-F238E27FC236}">
                <a16:creationId xmlns:a16="http://schemas.microsoft.com/office/drawing/2014/main" id="{73D9D565-B10E-7645-80D7-B5375ECF9FAE}"/>
              </a:ext>
            </a:extLst>
          </p:cNvPr>
          <p:cNvPicPr>
            <a:picLocks noGrp="1" noChangeAspect="1"/>
          </p:cNvPicPr>
          <p:nvPr>
            <p:ph type="media" sz="quarter" idx="10"/>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0E37C9AD-3FEC-48F8-95FD-CD89E174A1FA}" label="lucas-video-clip_getting-lead-out-testimony" lang="" r:embed="rId4"/>
                        </p173:trackLst>
                      </p173:tracksInfo>
                    </p:ext>
                  </p14:extLst>
                </p14:media>
              </p:ext>
            </p:extLst>
          </p:nvPr>
        </p:nvPicPr>
        <p:blipFill>
          <a:blip r:embed="rId5"/>
          <a:stretch>
            <a:fillRect/>
          </a:stretch>
        </p:blipFill>
        <p:spPr>
          <a:xfrm>
            <a:off x="2455069" y="2062163"/>
            <a:ext cx="6367463" cy="3582591"/>
          </a:xfrm>
        </p:spPr>
      </p:pic>
    </p:spTree>
    <p:extLst>
      <p:ext uri="{BB962C8B-B14F-4D97-AF65-F5344CB8AC3E}">
        <p14:creationId xmlns:p14="http://schemas.microsoft.com/office/powerpoint/2010/main" val="360282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B3CAA0D-523F-4616-A4BC-F4767EE307D8}"/>
              </a:ext>
            </a:extLst>
          </p:cNvPr>
          <p:cNvSpPr>
            <a:spLocks noGrp="1" noChangeArrowheads="1"/>
          </p:cNvSpPr>
          <p:nvPr>
            <p:ph type="title"/>
          </p:nvPr>
        </p:nvSpPr>
        <p:spPr>
          <a:xfrm>
            <a:off x="457200" y="228600"/>
            <a:ext cx="8229600" cy="990600"/>
          </a:xfrm>
        </p:spPr>
        <p:txBody>
          <a:bodyPr/>
          <a:lstStyle/>
          <a:p>
            <a:pPr algn="ctr" eaLnBrk="1" hangingPunct="1"/>
            <a:r>
              <a:rPr lang="en-US" altLang="en-US" sz="3200" b="1" dirty="0"/>
              <a:t>Tips for Using Testimony</a:t>
            </a:r>
          </a:p>
        </p:txBody>
      </p:sp>
      <p:sp>
        <p:nvSpPr>
          <p:cNvPr id="9219" name="Rectangle 3">
            <a:extLst>
              <a:ext uri="{FF2B5EF4-FFF2-40B4-BE49-F238E27FC236}">
                <a16:creationId xmlns:a16="http://schemas.microsoft.com/office/drawing/2014/main" id="{30C937F8-2420-439A-98BF-3A891A588B05}"/>
              </a:ext>
            </a:extLst>
          </p:cNvPr>
          <p:cNvSpPr>
            <a:spLocks noGrp="1" noChangeArrowheads="1"/>
          </p:cNvSpPr>
          <p:nvPr>
            <p:ph type="body" idx="1"/>
          </p:nvPr>
        </p:nvSpPr>
        <p:spPr>
          <a:xfrm>
            <a:off x="381000" y="1676400"/>
            <a:ext cx="8382000" cy="4648200"/>
          </a:xfrm>
        </p:spPr>
        <p:txBody>
          <a:bodyPr/>
          <a:lstStyle/>
          <a:p>
            <a:pPr eaLnBrk="1" hangingPunct="1">
              <a:lnSpc>
                <a:spcPct val="150000"/>
              </a:lnSpc>
              <a:buClr>
                <a:srgbClr val="FFCC66"/>
              </a:buClr>
            </a:pPr>
            <a:r>
              <a:rPr lang="en-US" altLang="en-US" sz="2800" dirty="0"/>
              <a:t>Quote or paraphrase accurately</a:t>
            </a:r>
          </a:p>
          <a:p>
            <a:pPr eaLnBrk="1" hangingPunct="1">
              <a:lnSpc>
                <a:spcPct val="150000"/>
              </a:lnSpc>
              <a:buClr>
                <a:srgbClr val="FFCC66"/>
              </a:buClr>
            </a:pPr>
            <a:r>
              <a:rPr lang="en-US" altLang="en-US" sz="2800" dirty="0"/>
              <a:t>Use testimony from qualified sources</a:t>
            </a:r>
          </a:p>
          <a:p>
            <a:pPr eaLnBrk="1" hangingPunct="1">
              <a:lnSpc>
                <a:spcPct val="150000"/>
              </a:lnSpc>
              <a:buClr>
                <a:srgbClr val="FFCC66"/>
              </a:buClr>
            </a:pPr>
            <a:r>
              <a:rPr lang="en-US" altLang="en-US" sz="2800" dirty="0"/>
              <a:t>Use testimony from unbiased sources</a:t>
            </a:r>
          </a:p>
          <a:p>
            <a:pPr eaLnBrk="1" hangingPunct="1">
              <a:lnSpc>
                <a:spcPct val="150000"/>
              </a:lnSpc>
              <a:buClr>
                <a:srgbClr val="FFCC66"/>
              </a:buClr>
            </a:pPr>
            <a:r>
              <a:rPr lang="en-US" altLang="en-US" sz="2800" dirty="0"/>
              <a:t>Identify the people you quote or paraphrase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dissolve">
                                      <p:cBhvr>
                                        <p:cTn id="12" dur="500"/>
                                        <p:tgtEl>
                                          <p:spTgt spid="92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dissolve">
                                      <p:cBhvr>
                                        <p:cTn id="17" dur="500"/>
                                        <p:tgtEl>
                                          <p:spTgt spid="921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219">
                                            <p:txEl>
                                              <p:pRg st="3" end="3"/>
                                            </p:txEl>
                                          </p:spTgt>
                                        </p:tgtEl>
                                        <p:attrNameLst>
                                          <p:attrName>style.visibility</p:attrName>
                                        </p:attrNameLst>
                                      </p:cBhvr>
                                      <p:to>
                                        <p:strVal val="visible"/>
                                      </p:to>
                                    </p:set>
                                    <p:animEffect transition="in" filter="dissolve">
                                      <p:cBhvr>
                                        <p:cTn id="22" dur="500"/>
                                        <p:tgtEl>
                                          <p:spTgt spid="92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8BBCC0-0128-4EAF-B7F7-AFA5594A5FA5}"/>
              </a:ext>
            </a:extLst>
          </p:cNvPr>
          <p:cNvSpPr>
            <a:spLocks noGrp="1"/>
          </p:cNvSpPr>
          <p:nvPr>
            <p:ph idx="1"/>
          </p:nvPr>
        </p:nvSpPr>
        <p:spPr>
          <a:xfrm>
            <a:off x="457200" y="1301318"/>
            <a:ext cx="8229600" cy="2661082"/>
          </a:xfrm>
        </p:spPr>
        <p:txBody>
          <a:bodyPr/>
          <a:lstStyle/>
          <a:p>
            <a:pPr marL="0" indent="0">
              <a:lnSpc>
                <a:spcPct val="120000"/>
              </a:lnSpc>
              <a:spcBef>
                <a:spcPct val="0"/>
              </a:spcBef>
              <a:buNone/>
              <a:defRPr/>
            </a:pPr>
            <a:r>
              <a:rPr lang="en-US" sz="2800" b="1" dirty="0"/>
              <a:t>Topic: </a:t>
            </a:r>
            <a:r>
              <a:rPr lang="en-US" sz="2400" b="1" kern="1200" dirty="0">
                <a:solidFill>
                  <a:srgbClr val="FF0000"/>
                </a:solidFill>
                <a:latin typeface="Arial" panose="020B0604020202020204" pitchFamily="34" charset="0"/>
              </a:rPr>
              <a:t>IU CULTURE</a:t>
            </a:r>
          </a:p>
          <a:p>
            <a:pPr marL="0" indent="0">
              <a:lnSpc>
                <a:spcPct val="120000"/>
              </a:lnSpc>
              <a:buFont typeface="Wingdings" panose="05000000000000000000" pitchFamily="2" charset="2"/>
              <a:buNone/>
              <a:defRPr/>
            </a:pPr>
            <a:r>
              <a:rPr lang="en-US" sz="2800" b="1" dirty="0"/>
              <a:t>Type: </a:t>
            </a:r>
          </a:p>
          <a:p>
            <a:pPr marL="0" indent="0">
              <a:lnSpc>
                <a:spcPct val="120000"/>
              </a:lnSpc>
              <a:buFont typeface="Wingdings" panose="05000000000000000000" pitchFamily="2" charset="2"/>
              <a:buNone/>
              <a:defRPr/>
            </a:pPr>
            <a:r>
              <a:rPr lang="en-US" sz="2800" b="1" dirty="0"/>
              <a:t>Organization: </a:t>
            </a:r>
          </a:p>
          <a:p>
            <a:pPr marL="0" indent="0">
              <a:lnSpc>
                <a:spcPct val="120000"/>
              </a:lnSpc>
              <a:buFont typeface="Wingdings" panose="05000000000000000000" pitchFamily="2" charset="2"/>
              <a:buNone/>
              <a:defRPr/>
            </a:pPr>
            <a:r>
              <a:rPr lang="en-US" sz="2800" b="1" dirty="0"/>
              <a:t>Audience:</a:t>
            </a:r>
            <a:endParaRPr lang="en-US" sz="2800" b="1" dirty="0">
              <a:solidFill>
                <a:srgbClr val="FF0000"/>
              </a:solidFill>
            </a:endParaRPr>
          </a:p>
          <a:p>
            <a:pPr marL="0" indent="0">
              <a:lnSpc>
                <a:spcPct val="120000"/>
              </a:lnSpc>
              <a:buFont typeface="Wingdings" panose="05000000000000000000" pitchFamily="2" charset="2"/>
              <a:buNone/>
              <a:defRPr/>
            </a:pPr>
            <a:r>
              <a:rPr lang="en-US" sz="2800" b="1" dirty="0"/>
              <a:t>Preview:</a:t>
            </a:r>
          </a:p>
          <a:p>
            <a:pPr marL="514350" indent="-514350">
              <a:spcBef>
                <a:spcPts val="1200"/>
              </a:spcBef>
              <a:spcAft>
                <a:spcPts val="0"/>
              </a:spcAft>
              <a:buFont typeface="Wingdings" panose="05000000000000000000" pitchFamily="2" charset="2"/>
              <a:buAutoNum type="arabicPeriod"/>
              <a:defRPr/>
            </a:pPr>
            <a:r>
              <a:rPr lang="en-US" sz="2800" dirty="0"/>
              <a:t>Elevator etiquette  </a:t>
            </a:r>
          </a:p>
          <a:p>
            <a:pPr marL="514350" indent="-514350">
              <a:spcBef>
                <a:spcPts val="1200"/>
              </a:spcBef>
              <a:spcAft>
                <a:spcPts val="0"/>
              </a:spcAft>
              <a:buFont typeface="Wingdings" panose="05000000000000000000" pitchFamily="2" charset="2"/>
              <a:buAutoNum type="arabicPeriod"/>
              <a:defRPr/>
            </a:pPr>
            <a:r>
              <a:rPr lang="vi-VN" sz="2800" dirty="0"/>
              <a:t>IU liberal style </a:t>
            </a:r>
            <a:endParaRPr lang="en-US" sz="2800" dirty="0"/>
          </a:p>
          <a:p>
            <a:pPr marL="514350" indent="-514350">
              <a:spcBef>
                <a:spcPts val="1200"/>
              </a:spcBef>
              <a:spcAft>
                <a:spcPts val="0"/>
              </a:spcAft>
              <a:buFont typeface="Wingdings" panose="05000000000000000000" pitchFamily="2" charset="2"/>
              <a:buAutoNum type="arabicPeriod"/>
              <a:defRPr/>
            </a:pPr>
            <a:r>
              <a:rPr lang="vi-VN" sz="2800" dirty="0"/>
              <a:t>IU</a:t>
            </a:r>
            <a:r>
              <a:rPr lang="en-US" sz="2800" dirty="0"/>
              <a:t> </a:t>
            </a:r>
            <a:r>
              <a:rPr lang="vi-VN" sz="2800" dirty="0"/>
              <a:t>foodcour</a:t>
            </a:r>
            <a:r>
              <a:rPr lang="en-US" sz="2800" dirty="0"/>
              <a:t>t</a:t>
            </a:r>
          </a:p>
          <a:p>
            <a:pPr marL="514350" indent="-514350">
              <a:spcBef>
                <a:spcPts val="1200"/>
              </a:spcBef>
              <a:spcAft>
                <a:spcPts val="0"/>
              </a:spcAft>
              <a:buFont typeface="Wingdings" panose="05000000000000000000" pitchFamily="2" charset="2"/>
              <a:buAutoNum type="arabicPeriod"/>
              <a:defRPr/>
            </a:pPr>
            <a:r>
              <a:rPr lang="en-US" sz="2800" dirty="0"/>
              <a:t>IU mascot – Koi </a:t>
            </a:r>
          </a:p>
        </p:txBody>
      </p:sp>
      <p:sp>
        <p:nvSpPr>
          <p:cNvPr id="6" name="TextBox 5">
            <a:extLst>
              <a:ext uri="{FF2B5EF4-FFF2-40B4-BE49-F238E27FC236}">
                <a16:creationId xmlns:a16="http://schemas.microsoft.com/office/drawing/2014/main" id="{234498DF-4B32-4F22-8AC0-093EF1531AA2}"/>
              </a:ext>
            </a:extLst>
          </p:cNvPr>
          <p:cNvSpPr txBox="1"/>
          <p:nvPr/>
        </p:nvSpPr>
        <p:spPr>
          <a:xfrm>
            <a:off x="1752600" y="1981200"/>
            <a:ext cx="1447800" cy="461665"/>
          </a:xfrm>
          <a:prstGeom prst="rect">
            <a:avLst/>
          </a:prstGeom>
          <a:noFill/>
        </p:spPr>
        <p:txBody>
          <a:bodyPr wrap="square">
            <a:spAutoFit/>
          </a:bodyPr>
          <a:lstStyle/>
          <a:p>
            <a:r>
              <a:rPr lang="en-US" sz="2400" b="1" dirty="0">
                <a:solidFill>
                  <a:srgbClr val="FF0000"/>
                </a:solidFill>
              </a:rPr>
              <a:t>Concept</a:t>
            </a:r>
          </a:p>
        </p:txBody>
      </p:sp>
      <p:sp>
        <p:nvSpPr>
          <p:cNvPr id="7" name="TextBox 6">
            <a:extLst>
              <a:ext uri="{FF2B5EF4-FFF2-40B4-BE49-F238E27FC236}">
                <a16:creationId xmlns:a16="http://schemas.microsoft.com/office/drawing/2014/main" id="{108B4359-E9C9-4DB0-A451-3BCD119E1F60}"/>
              </a:ext>
            </a:extLst>
          </p:cNvPr>
          <p:cNvSpPr txBox="1"/>
          <p:nvPr/>
        </p:nvSpPr>
        <p:spPr>
          <a:xfrm>
            <a:off x="2971800" y="2596415"/>
            <a:ext cx="3968675" cy="461665"/>
          </a:xfrm>
          <a:prstGeom prst="rect">
            <a:avLst/>
          </a:prstGeom>
          <a:noFill/>
        </p:spPr>
        <p:txBody>
          <a:bodyPr wrap="square">
            <a:spAutoFit/>
          </a:bodyPr>
          <a:lstStyle/>
          <a:p>
            <a:r>
              <a:rPr lang="en-US" sz="2400" b="1" dirty="0">
                <a:solidFill>
                  <a:srgbClr val="FF0000"/>
                </a:solidFill>
              </a:rPr>
              <a:t>Topical </a:t>
            </a:r>
          </a:p>
        </p:txBody>
      </p:sp>
      <p:sp>
        <p:nvSpPr>
          <p:cNvPr id="8" name="TextBox 7">
            <a:extLst>
              <a:ext uri="{FF2B5EF4-FFF2-40B4-BE49-F238E27FC236}">
                <a16:creationId xmlns:a16="http://schemas.microsoft.com/office/drawing/2014/main" id="{3EF05841-F561-4C53-90A1-05DA1F8B5D55}"/>
              </a:ext>
            </a:extLst>
          </p:cNvPr>
          <p:cNvSpPr txBox="1"/>
          <p:nvPr/>
        </p:nvSpPr>
        <p:spPr>
          <a:xfrm>
            <a:off x="1981200" y="3058080"/>
            <a:ext cx="7010400" cy="577850"/>
          </a:xfrm>
          <a:prstGeom prst="rect">
            <a:avLst/>
          </a:prstGeom>
          <a:noFill/>
        </p:spPr>
        <p:txBody>
          <a:bodyPr wrap="square">
            <a:spAutoFit/>
          </a:bodyPr>
          <a:lstStyle/>
          <a:p>
            <a:pPr lvl="1">
              <a:lnSpc>
                <a:spcPct val="150000"/>
              </a:lnSpc>
            </a:pPr>
            <a:r>
              <a:rPr lang="en-US" altLang="en-US" sz="2400" b="1" dirty="0">
                <a:solidFill>
                  <a:srgbClr val="FF0000"/>
                </a:solidFill>
              </a:rPr>
              <a:t>IU newbies</a:t>
            </a:r>
          </a:p>
        </p:txBody>
      </p:sp>
      <p:sp>
        <p:nvSpPr>
          <p:cNvPr id="4" name="Title 1">
            <a:extLst>
              <a:ext uri="{FF2B5EF4-FFF2-40B4-BE49-F238E27FC236}">
                <a16:creationId xmlns:a16="http://schemas.microsoft.com/office/drawing/2014/main" id="{1D305D51-DD29-8E0C-3C7E-451E0E20F6BE}"/>
              </a:ext>
            </a:extLst>
          </p:cNvPr>
          <p:cNvSpPr>
            <a:spLocks noGrp="1"/>
          </p:cNvSpPr>
          <p:nvPr>
            <p:ph type="title"/>
          </p:nvPr>
        </p:nvSpPr>
        <p:spPr>
          <a:xfrm>
            <a:off x="-30480" y="228600"/>
            <a:ext cx="8915400" cy="838200"/>
          </a:xfrm>
        </p:spPr>
        <p:txBody>
          <a:bodyPr/>
          <a:lstStyle/>
          <a:p>
            <a:r>
              <a:rPr lang="en-US" altLang="en-US" sz="2800" b="1" u="sng" dirty="0"/>
              <a:t>Assignment</a:t>
            </a:r>
            <a:r>
              <a:rPr lang="en-US" altLang="en-US" sz="2800" b="1" dirty="0"/>
              <a:t>: Provide support for ONE POINT only.</a:t>
            </a:r>
          </a:p>
        </p:txBody>
      </p:sp>
    </p:spTree>
    <p:extLst>
      <p:ext uri="{BB962C8B-B14F-4D97-AF65-F5344CB8AC3E}">
        <p14:creationId xmlns:p14="http://schemas.microsoft.com/office/powerpoint/2010/main" val="136405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714A5A7F-83D3-4B46-A195-B53CA63DC1AE}"/>
              </a:ext>
            </a:extLst>
          </p:cNvPr>
          <p:cNvSpPr>
            <a:spLocks noGrp="1"/>
          </p:cNvSpPr>
          <p:nvPr>
            <p:ph type="title"/>
          </p:nvPr>
        </p:nvSpPr>
        <p:spPr>
          <a:xfrm>
            <a:off x="-30480" y="228600"/>
            <a:ext cx="8915400" cy="533400"/>
          </a:xfrm>
        </p:spPr>
        <p:txBody>
          <a:bodyPr/>
          <a:lstStyle/>
          <a:p>
            <a:r>
              <a:rPr lang="en-US" altLang="en-US" sz="2800" b="1" dirty="0"/>
              <a:t>Assignment: Provide support for ONE POINT only.</a:t>
            </a:r>
          </a:p>
        </p:txBody>
      </p:sp>
      <p:sp>
        <p:nvSpPr>
          <p:cNvPr id="3" name="Content Placeholder 2">
            <a:extLst>
              <a:ext uri="{FF2B5EF4-FFF2-40B4-BE49-F238E27FC236}">
                <a16:creationId xmlns:a16="http://schemas.microsoft.com/office/drawing/2014/main" id="{FF90C665-26F3-471E-B219-D40C35D273B3}"/>
              </a:ext>
            </a:extLst>
          </p:cNvPr>
          <p:cNvSpPr>
            <a:spLocks noGrp="1"/>
          </p:cNvSpPr>
          <p:nvPr>
            <p:ph idx="1"/>
          </p:nvPr>
        </p:nvSpPr>
        <p:spPr>
          <a:xfrm>
            <a:off x="152400" y="1143000"/>
            <a:ext cx="8915400" cy="1752600"/>
          </a:xfrm>
        </p:spPr>
        <p:txBody>
          <a:bodyPr/>
          <a:lstStyle/>
          <a:p>
            <a:pPr eaLnBrk="1" hangingPunct="1">
              <a:lnSpc>
                <a:spcPct val="120000"/>
              </a:lnSpc>
              <a:buFont typeface="Wingdings" panose="05000000000000000000" pitchFamily="2" charset="2"/>
              <a:buNone/>
              <a:defRPr/>
            </a:pPr>
            <a:r>
              <a:rPr lang="en-US" sz="2400" b="1" dirty="0"/>
              <a:t>Instructions:</a:t>
            </a:r>
          </a:p>
          <a:p>
            <a:pPr eaLnBrk="1" hangingPunct="1">
              <a:lnSpc>
                <a:spcPct val="120000"/>
              </a:lnSpc>
              <a:buFont typeface="Wingdings" panose="05000000000000000000" pitchFamily="2" charset="2"/>
              <a:buNone/>
              <a:defRPr/>
            </a:pPr>
            <a:r>
              <a:rPr lang="en-US" sz="2400" b="1" dirty="0"/>
              <a:t>1. Use 3 types of support: </a:t>
            </a:r>
          </a:p>
          <a:p>
            <a:pPr eaLnBrk="1" hangingPunct="1">
              <a:lnSpc>
                <a:spcPct val="120000"/>
              </a:lnSpc>
              <a:buFont typeface="Wingdings" panose="05000000000000000000" pitchFamily="2" charset="2"/>
              <a:buNone/>
              <a:defRPr/>
            </a:pPr>
            <a:r>
              <a:rPr lang="en-US" sz="2400" b="1" dirty="0"/>
              <a:t>	</a:t>
            </a:r>
            <a:r>
              <a:rPr lang="en-US" sz="2400" dirty="0"/>
              <a:t>- Examples</a:t>
            </a:r>
          </a:p>
          <a:p>
            <a:pPr eaLnBrk="1" hangingPunct="1">
              <a:lnSpc>
                <a:spcPct val="120000"/>
              </a:lnSpc>
              <a:buFont typeface="Wingdings" panose="05000000000000000000" pitchFamily="2" charset="2"/>
              <a:buNone/>
              <a:defRPr/>
            </a:pPr>
            <a:r>
              <a:rPr lang="en-US" sz="2400" dirty="0"/>
              <a:t>	- Statistics</a:t>
            </a:r>
          </a:p>
          <a:p>
            <a:pPr eaLnBrk="1" hangingPunct="1">
              <a:lnSpc>
                <a:spcPct val="120000"/>
              </a:lnSpc>
              <a:buFont typeface="Wingdings" panose="05000000000000000000" pitchFamily="2" charset="2"/>
              <a:buNone/>
              <a:defRPr/>
            </a:pPr>
            <a:r>
              <a:rPr lang="en-US" sz="2400" dirty="0"/>
              <a:t>	- Testimonies</a:t>
            </a:r>
          </a:p>
          <a:p>
            <a:pPr eaLnBrk="1" hangingPunct="1">
              <a:lnSpc>
                <a:spcPct val="120000"/>
              </a:lnSpc>
              <a:buFont typeface="Wingdings" panose="05000000000000000000" pitchFamily="2" charset="2"/>
              <a:buNone/>
              <a:defRPr/>
            </a:pPr>
            <a:r>
              <a:rPr lang="en-US" sz="2400" b="1" dirty="0"/>
              <a:t>2</a:t>
            </a:r>
            <a:r>
              <a:rPr lang="en-US" sz="2400" dirty="0"/>
              <a:t>. Write</a:t>
            </a:r>
            <a:r>
              <a:rPr lang="en-US" sz="2400" b="1" dirty="0"/>
              <a:t> three</a:t>
            </a:r>
            <a:r>
              <a:rPr lang="en-US" sz="2400" dirty="0"/>
              <a:t> supporting details for ONE POINT.</a:t>
            </a:r>
          </a:p>
          <a:p>
            <a:pPr eaLnBrk="1" hangingPunct="1">
              <a:lnSpc>
                <a:spcPct val="120000"/>
              </a:lnSpc>
              <a:buFont typeface="Wingdings" panose="05000000000000000000" pitchFamily="2" charset="2"/>
              <a:buNone/>
              <a:defRPr/>
            </a:pPr>
            <a:r>
              <a:rPr lang="en-US" sz="2400" b="1" dirty="0"/>
              <a:t>3</a:t>
            </a:r>
            <a:r>
              <a:rPr lang="en-US" sz="2400" dirty="0"/>
              <a:t>. Underline and indicate the </a:t>
            </a:r>
            <a:r>
              <a:rPr lang="en-US" sz="2400" b="1" dirty="0"/>
              <a:t>techniques of support (at least one for each technique)</a:t>
            </a:r>
            <a:r>
              <a:rPr lang="en-US" sz="2400" dirty="0"/>
              <a:t>. </a:t>
            </a:r>
          </a:p>
          <a:p>
            <a:pPr eaLnBrk="1" hangingPunct="1">
              <a:lnSpc>
                <a:spcPct val="120000"/>
              </a:lnSpc>
              <a:buFont typeface="Wingdings" panose="05000000000000000000" pitchFamily="2" charset="2"/>
              <a:buNone/>
              <a:defRPr/>
            </a:pPr>
            <a:r>
              <a:rPr lang="en-US" sz="2400" b="1" dirty="0"/>
              <a:t>4</a:t>
            </a:r>
            <a:r>
              <a:rPr lang="en-US" sz="2400" dirty="0"/>
              <a:t>. Cite the sources. </a:t>
            </a:r>
          </a:p>
          <a:p>
            <a:pPr eaLnBrk="1" hangingPunct="1">
              <a:lnSpc>
                <a:spcPct val="120000"/>
              </a:lnSpc>
              <a:buFont typeface="Wingdings" panose="05000000000000000000" pitchFamily="2" charset="2"/>
              <a:buNone/>
              <a:defRPr/>
            </a:pPr>
            <a:r>
              <a:rPr lang="en-US" sz="2400" b="1" dirty="0"/>
              <a:t>5</a:t>
            </a:r>
            <a:r>
              <a:rPr lang="en-US" sz="2400" dirty="0"/>
              <a:t>. Be playful and friendly.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0A7EAD-66B8-4D1B-9030-A3DAC6392BC8}"/>
              </a:ext>
            </a:extLst>
          </p:cNvPr>
          <p:cNvSpPr>
            <a:spLocks noGrp="1"/>
          </p:cNvSpPr>
          <p:nvPr>
            <p:ph idx="1"/>
          </p:nvPr>
        </p:nvSpPr>
        <p:spPr>
          <a:xfrm>
            <a:off x="190500" y="457200"/>
            <a:ext cx="8763000" cy="3886200"/>
          </a:xfrm>
        </p:spPr>
        <p:txBody>
          <a:bodyPr/>
          <a:lstStyle/>
          <a:p>
            <a:pPr marR="0" lvl="0">
              <a:spcBef>
                <a:spcPts val="600"/>
              </a:spcBef>
              <a:spcAft>
                <a:spcPts val="0"/>
              </a:spcAft>
              <a:buFont typeface="+mj-lt"/>
              <a:buAutoNum type="arabicPeriod"/>
            </a:pPr>
            <a:r>
              <a:rPr lang="en-US" sz="1800" b="1"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Greeting</a:t>
            </a:r>
            <a:r>
              <a:rPr lang="en-US" sz="1800" dirty="0">
                <a:effectLst/>
                <a:latin typeface="Calibri" panose="020F0502020204030204" pitchFamily="34" charset="0"/>
                <a:ea typeface="SimSun" panose="02010600030101010101" pitchFamily="2" charset="-122"/>
                <a:cs typeface="Times New Roman" panose="02020603050405020304" pitchFamily="18" charset="0"/>
              </a:rPr>
              <a:t>: Hello everyone. Thank you for </a:t>
            </a:r>
            <a:r>
              <a:rPr lang="en-US" sz="1800" dirty="0">
                <a:latin typeface="Calibri" panose="020F0502020204030204" pitchFamily="34" charset="0"/>
                <a:ea typeface="SimSun" panose="02010600030101010101" pitchFamily="2" charset="-122"/>
                <a:cs typeface="Times New Roman" panose="02020603050405020304" pitchFamily="18" charset="0"/>
              </a:rPr>
              <a:t>joining </a:t>
            </a:r>
            <a:r>
              <a:rPr lang="en-US" sz="1800" dirty="0">
                <a:effectLst/>
                <a:latin typeface="Calibri" panose="020F0502020204030204" pitchFamily="34" charset="0"/>
                <a:ea typeface="SimSun" panose="02010600030101010101" pitchFamily="2" charset="-122"/>
                <a:cs typeface="Times New Roman" panose="02020603050405020304" pitchFamily="18" charset="0"/>
              </a:rPr>
              <a:t>our friendly talk today.</a:t>
            </a:r>
          </a:p>
          <a:p>
            <a:pPr marR="0" lvl="0">
              <a:spcBef>
                <a:spcPts val="600"/>
              </a:spcBef>
              <a:spcAft>
                <a:spcPts val="0"/>
              </a:spcAft>
              <a:buFont typeface="+mj-lt"/>
              <a:buAutoNum type="arabicPeriod"/>
            </a:pP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R="0" lvl="0">
              <a:spcBef>
                <a:spcPts val="600"/>
              </a:spcBef>
              <a:spcAft>
                <a:spcPts val="0"/>
              </a:spcAft>
              <a:buFont typeface="+mj-lt"/>
              <a:buAutoNum type="arabicPeriod"/>
            </a:pPr>
            <a:r>
              <a:rPr lang="en-US" sz="1800" b="1"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Self-introduction</a:t>
            </a: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p>
            <a:pPr marR="0" lvl="0">
              <a:spcBef>
                <a:spcPts val="600"/>
              </a:spcBef>
              <a:spcAft>
                <a:spcPts val="0"/>
              </a:spcAft>
              <a:buFont typeface="+mj-lt"/>
              <a:buAutoNum type="arabicPeriod"/>
            </a:pP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R="0">
              <a:spcBef>
                <a:spcPts val="600"/>
              </a:spcBef>
              <a:spcAft>
                <a:spcPts val="0"/>
              </a:spcAft>
              <a:buFont typeface="+mj-lt"/>
              <a:buAutoNum type="arabicPeriod"/>
            </a:pPr>
            <a:r>
              <a:rPr lang="en-US" sz="1800" b="1"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Attention-getter</a:t>
            </a: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p>
            <a:pPr marR="0">
              <a:spcBef>
                <a:spcPts val="600"/>
              </a:spcBef>
              <a:spcAft>
                <a:spcPts val="0"/>
              </a:spcAft>
              <a:buFont typeface="+mj-lt"/>
              <a:buAutoNum type="arabicPeriod"/>
            </a:pP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R="0">
              <a:spcBef>
                <a:spcPts val="600"/>
              </a:spcBef>
              <a:spcAft>
                <a:spcPts val="0"/>
              </a:spcAft>
              <a:buFont typeface="+mj-lt"/>
              <a:buAutoNum type="arabicPeriod"/>
            </a:pPr>
            <a:r>
              <a:rPr lang="en-US" sz="1800" b="1"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Topic connection</a:t>
            </a: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p>
            <a:pPr marR="0">
              <a:spcBef>
                <a:spcPts val="600"/>
              </a:spcBef>
              <a:spcAft>
                <a:spcPts val="0"/>
              </a:spcAft>
              <a:buFont typeface="+mj-lt"/>
              <a:buAutoNum type="arabicPeriod"/>
            </a:pP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R="0" lvl="0">
              <a:spcBef>
                <a:spcPts val="600"/>
              </a:spcBef>
              <a:spcAft>
                <a:spcPts val="0"/>
              </a:spcAft>
              <a:buFont typeface="+mj-lt"/>
              <a:buAutoNum type="arabicPeriod"/>
            </a:pPr>
            <a:r>
              <a:rPr lang="en-US" sz="1800" b="1" dirty="0">
                <a:solidFill>
                  <a:srgbClr val="FF0000"/>
                </a:solidFill>
                <a:latin typeface="Calibri" panose="020F0502020204030204" pitchFamily="34" charset="0"/>
                <a:ea typeface="SimSun" panose="02010600030101010101" pitchFamily="2" charset="-122"/>
                <a:cs typeface="Times New Roman" panose="02020603050405020304" pitchFamily="18" charset="0"/>
              </a:rPr>
              <a:t>Credibility</a:t>
            </a: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p>
            <a:pPr marR="0" lvl="0">
              <a:spcBef>
                <a:spcPts val="600"/>
              </a:spcBef>
              <a:spcAft>
                <a:spcPts val="0"/>
              </a:spcAft>
              <a:buFont typeface="+mj-lt"/>
              <a:buAutoNum type="arabicPeriod"/>
            </a:pP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R="0" lvl="0">
              <a:spcBef>
                <a:spcPts val="600"/>
              </a:spcBef>
              <a:spcAft>
                <a:spcPts val="0"/>
              </a:spcAft>
              <a:buFont typeface="+mj-lt"/>
              <a:buAutoNum type="arabicPeriod"/>
            </a:pPr>
            <a:r>
              <a:rPr lang="en-US" sz="1800" b="1" dirty="0">
                <a:solidFill>
                  <a:srgbClr val="FF0000"/>
                </a:solidFill>
                <a:latin typeface="Calibri" panose="020F0502020204030204" pitchFamily="34" charset="0"/>
                <a:ea typeface="SimSun" panose="02010600030101010101" pitchFamily="2" charset="-122"/>
                <a:cs typeface="Times New Roman" panose="02020603050405020304" pitchFamily="18" charset="0"/>
              </a:rPr>
              <a:t>Preview</a:t>
            </a:r>
            <a:r>
              <a:rPr lang="en-US" sz="1800" dirty="0">
                <a:effectLst/>
                <a:latin typeface="Calibri" panose="020F0502020204030204" pitchFamily="34" charset="0"/>
                <a:ea typeface="SimSun" panose="02010600030101010101" pitchFamily="2" charset="-122"/>
                <a:cs typeface="Times New Roman" panose="02020603050405020304" pitchFamily="18" charset="0"/>
              </a:rPr>
              <a:t>: Our talk will be divided into three parts. </a:t>
            </a:r>
            <a:r>
              <a:rPr lang="en-US" sz="1800" i="1" dirty="0">
                <a:effectLst/>
                <a:latin typeface="Calibri" panose="020F0502020204030204" pitchFamily="34" charset="0"/>
                <a:ea typeface="SimSun" panose="02010600030101010101" pitchFamily="2" charset="-122"/>
                <a:cs typeface="Times New Roman" panose="02020603050405020304" pitchFamily="18" charset="0"/>
              </a:rPr>
              <a:t>First</a:t>
            </a: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r>
              <a:rPr lang="en-US" sz="1800" dirty="0">
                <a:latin typeface="Calibri" panose="020F0502020204030204" pitchFamily="34" charset="0"/>
                <a:ea typeface="SimSun" panose="02010600030101010101" pitchFamily="2" charset="-122"/>
                <a:cs typeface="Times New Roman" panose="02020603050405020304" pitchFamily="18" charset="0"/>
              </a:rPr>
              <a:t>…</a:t>
            </a: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p>
            <a:pPr marR="0" lvl="0">
              <a:spcBef>
                <a:spcPts val="600"/>
              </a:spcBef>
              <a:spcAft>
                <a:spcPts val="0"/>
              </a:spcAft>
              <a:buFont typeface="+mj-lt"/>
              <a:buAutoNum type="arabicPeriod"/>
            </a:pPr>
            <a:endParaRPr lang="en-US" sz="1800" dirty="0">
              <a:latin typeface="Calibri" panose="020F0502020204030204" pitchFamily="34" charset="0"/>
              <a:ea typeface="SimSun" panose="02010600030101010101" pitchFamily="2" charset="-122"/>
              <a:cs typeface="Times New Roman" panose="02020603050405020304" pitchFamily="18" charset="0"/>
            </a:endParaRPr>
          </a:p>
          <a:p>
            <a:pPr marR="0" lvl="0">
              <a:spcBef>
                <a:spcPts val="600"/>
              </a:spcBef>
              <a:spcAft>
                <a:spcPts val="0"/>
              </a:spcAft>
              <a:buFont typeface="+mj-lt"/>
              <a:buAutoNum type="arabicPeriod"/>
            </a:pPr>
            <a:r>
              <a:rPr lang="en-US" sz="1800" b="1" dirty="0">
                <a:solidFill>
                  <a:srgbClr val="FF0000"/>
                </a:solidFill>
                <a:latin typeface="Calibri" panose="020F0502020204030204" pitchFamily="34" charset="0"/>
                <a:ea typeface="SimSun" panose="02010600030101010101" pitchFamily="2" charset="-122"/>
                <a:cs typeface="Times New Roman" panose="02020603050405020304" pitchFamily="18" charset="0"/>
              </a:rPr>
              <a:t>Rule for Q&amp;A</a:t>
            </a:r>
            <a:r>
              <a:rPr lang="en-US" sz="1800" dirty="0">
                <a:effectLst/>
                <a:latin typeface="Calibri" panose="020F0502020204030204" pitchFamily="34" charset="0"/>
                <a:ea typeface="SimSun" panose="02010600030101010101" pitchFamily="2" charset="-122"/>
                <a:cs typeface="Times New Roman" panose="02020603050405020304" pitchFamily="18" charset="0"/>
              </a:rPr>
              <a:t>: If you have any questions, feel free to ask us when we finish.</a:t>
            </a:r>
          </a:p>
          <a:p>
            <a:pPr marR="0" lvl="0">
              <a:spcBef>
                <a:spcPts val="600"/>
              </a:spcBef>
              <a:spcAft>
                <a:spcPts val="0"/>
              </a:spcAft>
              <a:buFont typeface="+mj-lt"/>
              <a:buAutoNum type="arabicPeriod"/>
            </a:pPr>
            <a:endParaRPr lang="en-US" sz="1800" dirty="0">
              <a:latin typeface="Calibri" panose="020F0502020204030204" pitchFamily="34" charset="0"/>
              <a:ea typeface="SimSun" panose="02010600030101010101" pitchFamily="2" charset="-122"/>
              <a:cs typeface="Times New Roman" panose="02020603050405020304" pitchFamily="18" charset="0"/>
            </a:endParaRPr>
          </a:p>
          <a:p>
            <a:pPr marR="0" lvl="0">
              <a:spcBef>
                <a:spcPts val="600"/>
              </a:spcBef>
              <a:spcAft>
                <a:spcPts val="0"/>
              </a:spcAft>
              <a:buFont typeface="+mj-lt"/>
              <a:buAutoNum type="arabicPeriod"/>
            </a:pPr>
            <a:r>
              <a:rPr lang="en-US" sz="1800" b="1" dirty="0">
                <a:solidFill>
                  <a:srgbClr val="FF0000"/>
                </a:solidFill>
                <a:latin typeface="Calibri" panose="020F0502020204030204" pitchFamily="34" charset="0"/>
                <a:ea typeface="SimSun" panose="02010600030101010101" pitchFamily="2" charset="-122"/>
                <a:cs typeface="Times New Roman" panose="02020603050405020304" pitchFamily="18" charset="0"/>
              </a:rPr>
              <a:t>Transition</a:t>
            </a:r>
            <a:r>
              <a:rPr lang="en-US" sz="1800" dirty="0">
                <a:effectLst/>
                <a:latin typeface="Calibri" panose="020F0502020204030204" pitchFamily="34" charset="0"/>
                <a:ea typeface="SimSun" panose="02010600030101010101" pitchFamily="2" charset="-122"/>
                <a:cs typeface="Times New Roman" panose="02020603050405020304" pitchFamily="18" charset="0"/>
              </a:rPr>
              <a:t>: Now, let us begin the first part:….</a:t>
            </a:r>
            <a:endParaRPr lang="en-US" dirty="0"/>
          </a:p>
        </p:txBody>
      </p:sp>
      <p:sp>
        <p:nvSpPr>
          <p:cNvPr id="4" name="TextBox 3">
            <a:extLst>
              <a:ext uri="{FF2B5EF4-FFF2-40B4-BE49-F238E27FC236}">
                <a16:creationId xmlns:a16="http://schemas.microsoft.com/office/drawing/2014/main" id="{3A571C03-56EC-4CB2-B41B-F7DD2332C355}"/>
              </a:ext>
            </a:extLst>
          </p:cNvPr>
          <p:cNvSpPr txBox="1"/>
          <p:nvPr/>
        </p:nvSpPr>
        <p:spPr>
          <a:xfrm>
            <a:off x="1219200" y="665"/>
            <a:ext cx="6477000" cy="456535"/>
          </a:xfrm>
          <a:prstGeom prst="rect">
            <a:avLst/>
          </a:prstGeom>
          <a:noFill/>
        </p:spPr>
        <p:txBody>
          <a:bodyPr wrap="square" rtlCol="0">
            <a:spAutoFit/>
          </a:bodyPr>
          <a:lstStyle/>
          <a:p>
            <a:pPr algn="ctr">
              <a:lnSpc>
                <a:spcPct val="150000"/>
              </a:lnSpc>
              <a:defRPr/>
            </a:pPr>
            <a:r>
              <a:rPr lang="en-US" sz="1800" b="1" dirty="0">
                <a:solidFill>
                  <a:srgbClr val="FF0000"/>
                </a:solidFill>
              </a:rPr>
              <a:t>WHEN IN IU, DO AS IUERS DO</a:t>
            </a:r>
            <a:endParaRPr lang="en-US" sz="1800" dirty="0">
              <a:solidFill>
                <a:srgbClr val="FF0000"/>
              </a:solidFill>
            </a:endParaRPr>
          </a:p>
        </p:txBody>
      </p:sp>
    </p:spTree>
    <p:extLst>
      <p:ext uri="{BB962C8B-B14F-4D97-AF65-F5344CB8AC3E}">
        <p14:creationId xmlns:p14="http://schemas.microsoft.com/office/powerpoint/2010/main" val="2219507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0A7EAD-66B8-4D1B-9030-A3DAC6392BC8}"/>
              </a:ext>
            </a:extLst>
          </p:cNvPr>
          <p:cNvSpPr>
            <a:spLocks noGrp="1"/>
          </p:cNvSpPr>
          <p:nvPr>
            <p:ph idx="1"/>
          </p:nvPr>
        </p:nvSpPr>
        <p:spPr>
          <a:xfrm>
            <a:off x="304800" y="762000"/>
            <a:ext cx="8763000" cy="3886200"/>
          </a:xfrm>
        </p:spPr>
        <p:txBody>
          <a:bodyPr/>
          <a:lstStyle/>
          <a:p>
            <a:pPr marL="0" marR="0" lvl="0" indent="0">
              <a:spcBef>
                <a:spcPts val="600"/>
              </a:spcBef>
              <a:spcAft>
                <a:spcPts val="0"/>
              </a:spcAft>
              <a:buNone/>
            </a:pPr>
            <a:r>
              <a:rPr lang="en-US" sz="1800" b="1" dirty="0">
                <a:effectLst/>
                <a:latin typeface="Calibri" panose="020F0502020204030204" pitchFamily="34" charset="0"/>
                <a:ea typeface="SimSun" panose="02010600030101010101" pitchFamily="2" charset="-122"/>
                <a:cs typeface="Times New Roman" panose="02020603050405020304" pitchFamily="18" charset="0"/>
              </a:rPr>
              <a:t>Transition: </a:t>
            </a:r>
          </a:p>
          <a:p>
            <a:pPr marL="0" marR="0" lvl="0" indent="0">
              <a:spcBef>
                <a:spcPts val="600"/>
              </a:spcBef>
              <a:spcAft>
                <a:spcPts val="0"/>
              </a:spcAft>
              <a:buNone/>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p>
          <a:p>
            <a:pPr eaLnBrk="1" hangingPunct="1">
              <a:lnSpc>
                <a:spcPct val="120000"/>
              </a:lnSpc>
              <a:buFont typeface="Wingdings" panose="05000000000000000000" pitchFamily="2" charset="2"/>
              <a:buNone/>
              <a:defRPr/>
            </a:pPr>
            <a:r>
              <a:rPr lang="en-US" sz="1800" b="1" dirty="0"/>
              <a:t>Develop your point with:</a:t>
            </a:r>
          </a:p>
          <a:p>
            <a:pPr eaLnBrk="1" hangingPunct="1">
              <a:lnSpc>
                <a:spcPct val="120000"/>
              </a:lnSpc>
              <a:buFont typeface="Wingdings" panose="05000000000000000000" pitchFamily="2" charset="2"/>
              <a:buNone/>
              <a:defRPr/>
            </a:pPr>
            <a:r>
              <a:rPr lang="en-US" sz="1800" b="1" dirty="0"/>
              <a:t>	</a:t>
            </a:r>
            <a:r>
              <a:rPr lang="en-US" sz="1800" dirty="0"/>
              <a:t>- Example</a:t>
            </a:r>
          </a:p>
          <a:p>
            <a:pPr eaLnBrk="1" hangingPunct="1">
              <a:lnSpc>
                <a:spcPct val="120000"/>
              </a:lnSpc>
              <a:buFont typeface="Wingdings" panose="05000000000000000000" pitchFamily="2" charset="2"/>
              <a:buNone/>
              <a:defRPr/>
            </a:pPr>
            <a:r>
              <a:rPr lang="en-US" sz="1800" dirty="0"/>
              <a:t>	- Statistic</a:t>
            </a:r>
          </a:p>
          <a:p>
            <a:pPr eaLnBrk="1" hangingPunct="1">
              <a:lnSpc>
                <a:spcPct val="120000"/>
              </a:lnSpc>
              <a:buFont typeface="Wingdings" panose="05000000000000000000" pitchFamily="2" charset="2"/>
              <a:buNone/>
              <a:defRPr/>
            </a:pPr>
            <a:r>
              <a:rPr lang="en-US" sz="1800" dirty="0"/>
              <a:t>	- Testimony</a:t>
            </a:r>
          </a:p>
        </p:txBody>
      </p:sp>
      <p:sp>
        <p:nvSpPr>
          <p:cNvPr id="4" name="TextBox 3">
            <a:extLst>
              <a:ext uri="{FF2B5EF4-FFF2-40B4-BE49-F238E27FC236}">
                <a16:creationId xmlns:a16="http://schemas.microsoft.com/office/drawing/2014/main" id="{3A571C03-56EC-4CB2-B41B-F7DD2332C355}"/>
              </a:ext>
            </a:extLst>
          </p:cNvPr>
          <p:cNvSpPr txBox="1"/>
          <p:nvPr/>
        </p:nvSpPr>
        <p:spPr>
          <a:xfrm>
            <a:off x="1219200" y="665"/>
            <a:ext cx="6477000" cy="456535"/>
          </a:xfrm>
          <a:prstGeom prst="rect">
            <a:avLst/>
          </a:prstGeom>
          <a:noFill/>
        </p:spPr>
        <p:txBody>
          <a:bodyPr wrap="square" rtlCol="0">
            <a:spAutoFit/>
          </a:bodyPr>
          <a:lstStyle/>
          <a:p>
            <a:pPr algn="ctr">
              <a:lnSpc>
                <a:spcPct val="150000"/>
              </a:lnSpc>
              <a:defRPr/>
            </a:pPr>
            <a:r>
              <a:rPr lang="en-US" sz="1800" b="1" dirty="0">
                <a:solidFill>
                  <a:srgbClr val="FF0000"/>
                </a:solidFill>
              </a:rPr>
              <a:t>YOUR GROUP’S POINT</a:t>
            </a:r>
            <a:endParaRPr lang="en-US" sz="1800" dirty="0">
              <a:solidFill>
                <a:srgbClr val="FF0000"/>
              </a:solidFill>
            </a:endParaRPr>
          </a:p>
        </p:txBody>
      </p:sp>
    </p:spTree>
    <p:extLst>
      <p:ext uri="{BB962C8B-B14F-4D97-AF65-F5344CB8AC3E}">
        <p14:creationId xmlns:p14="http://schemas.microsoft.com/office/powerpoint/2010/main" val="39776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CCDA7-F314-41DD-87C7-2E7AE630512F}"/>
              </a:ext>
            </a:extLst>
          </p:cNvPr>
          <p:cNvSpPr>
            <a:spLocks noGrp="1"/>
          </p:cNvSpPr>
          <p:nvPr>
            <p:ph type="title"/>
          </p:nvPr>
        </p:nvSpPr>
        <p:spPr>
          <a:xfrm>
            <a:off x="481866" y="164068"/>
            <a:ext cx="8229600" cy="685800"/>
          </a:xfrm>
        </p:spPr>
        <p:txBody>
          <a:bodyPr/>
          <a:lstStyle/>
          <a:p>
            <a:pPr algn="ctr"/>
            <a:r>
              <a:rPr lang="en-US" sz="3600" dirty="0"/>
              <a:t>Link to submit</a:t>
            </a:r>
          </a:p>
        </p:txBody>
      </p:sp>
      <p:sp>
        <p:nvSpPr>
          <p:cNvPr id="6" name="TextBox 5">
            <a:extLst>
              <a:ext uri="{FF2B5EF4-FFF2-40B4-BE49-F238E27FC236}">
                <a16:creationId xmlns:a16="http://schemas.microsoft.com/office/drawing/2014/main" id="{F91EA6F2-CA8C-ADDC-5655-391C76FD0724}"/>
              </a:ext>
            </a:extLst>
          </p:cNvPr>
          <p:cNvSpPr txBox="1"/>
          <p:nvPr/>
        </p:nvSpPr>
        <p:spPr>
          <a:xfrm>
            <a:off x="609600" y="1676400"/>
            <a:ext cx="7924800" cy="646331"/>
          </a:xfrm>
          <a:prstGeom prst="rect">
            <a:avLst/>
          </a:prstGeom>
          <a:noFill/>
        </p:spPr>
        <p:txBody>
          <a:bodyPr wrap="square">
            <a:spAutoFit/>
          </a:bodyPr>
          <a:lstStyle/>
          <a:p>
            <a:r>
              <a:rPr lang="en-US" dirty="0"/>
              <a:t>https://</a:t>
            </a:r>
            <a:r>
              <a:rPr lang="en-US" dirty="0" err="1"/>
              <a:t>drive.google.com</a:t>
            </a:r>
            <a:r>
              <a:rPr lang="en-US" dirty="0"/>
              <a:t>/drive/folders/</a:t>
            </a:r>
            <a:r>
              <a:rPr lang="en-US" dirty="0" err="1"/>
              <a:t>1jSGURyiGQUFUzMz2RPQJwJXNncNMglAm?usp</a:t>
            </a:r>
            <a:r>
              <a:rPr lang="en-US" dirty="0"/>
              <a:t>=sharing</a:t>
            </a:r>
          </a:p>
        </p:txBody>
      </p:sp>
    </p:spTree>
    <p:extLst>
      <p:ext uri="{BB962C8B-B14F-4D97-AF65-F5344CB8AC3E}">
        <p14:creationId xmlns:p14="http://schemas.microsoft.com/office/powerpoint/2010/main" val="571419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8BBCC0-0128-4EAF-B7F7-AFA5594A5FA5}"/>
              </a:ext>
            </a:extLst>
          </p:cNvPr>
          <p:cNvSpPr>
            <a:spLocks noGrp="1"/>
          </p:cNvSpPr>
          <p:nvPr>
            <p:ph idx="1"/>
          </p:nvPr>
        </p:nvSpPr>
        <p:spPr>
          <a:xfrm>
            <a:off x="457200" y="1301318"/>
            <a:ext cx="8229600" cy="3886200"/>
          </a:xfrm>
        </p:spPr>
        <p:txBody>
          <a:bodyPr/>
          <a:lstStyle/>
          <a:p>
            <a:pPr marL="0" indent="0">
              <a:lnSpc>
                <a:spcPct val="120000"/>
              </a:lnSpc>
              <a:spcBef>
                <a:spcPct val="0"/>
              </a:spcBef>
              <a:buNone/>
              <a:defRPr/>
            </a:pPr>
            <a:r>
              <a:rPr lang="en-US" sz="2800" b="1" dirty="0"/>
              <a:t>Topic: </a:t>
            </a:r>
            <a:r>
              <a:rPr lang="en-US" sz="2400" b="1" kern="1200" dirty="0">
                <a:solidFill>
                  <a:srgbClr val="FF0000"/>
                </a:solidFill>
                <a:latin typeface="Arial" panose="020B0604020202020204" pitchFamily="34" charset="0"/>
              </a:rPr>
              <a:t>IU</a:t>
            </a:r>
          </a:p>
          <a:p>
            <a:pPr marL="0" indent="0">
              <a:lnSpc>
                <a:spcPct val="120000"/>
              </a:lnSpc>
              <a:buFont typeface="Wingdings" panose="05000000000000000000" pitchFamily="2" charset="2"/>
              <a:buNone/>
              <a:defRPr/>
            </a:pPr>
            <a:r>
              <a:rPr lang="en-US" sz="2800" b="1" dirty="0"/>
              <a:t>Type: </a:t>
            </a:r>
          </a:p>
          <a:p>
            <a:pPr marL="0" indent="0">
              <a:lnSpc>
                <a:spcPct val="120000"/>
              </a:lnSpc>
              <a:buFont typeface="Wingdings" panose="05000000000000000000" pitchFamily="2" charset="2"/>
              <a:buNone/>
              <a:defRPr/>
            </a:pPr>
            <a:r>
              <a:rPr lang="en-US" sz="2800" b="1" dirty="0"/>
              <a:t>Organization: </a:t>
            </a:r>
          </a:p>
          <a:p>
            <a:pPr marL="0" indent="0">
              <a:lnSpc>
                <a:spcPct val="120000"/>
              </a:lnSpc>
              <a:buFont typeface="Wingdings" panose="05000000000000000000" pitchFamily="2" charset="2"/>
              <a:buNone/>
              <a:defRPr/>
            </a:pPr>
            <a:r>
              <a:rPr lang="en-US" sz="2800" b="1" dirty="0"/>
              <a:t>Audience:</a:t>
            </a:r>
            <a:endParaRPr lang="en-US" sz="2800" b="1" dirty="0">
              <a:solidFill>
                <a:srgbClr val="FF0000"/>
              </a:solidFill>
            </a:endParaRPr>
          </a:p>
          <a:p>
            <a:pPr marL="0" indent="0">
              <a:lnSpc>
                <a:spcPct val="120000"/>
              </a:lnSpc>
              <a:buFont typeface="Wingdings" panose="05000000000000000000" pitchFamily="2" charset="2"/>
              <a:buNone/>
              <a:defRPr/>
            </a:pPr>
            <a:endParaRPr lang="en-US" sz="2800" b="1" dirty="0"/>
          </a:p>
          <a:p>
            <a:pPr marL="0" indent="0">
              <a:lnSpc>
                <a:spcPct val="120000"/>
              </a:lnSpc>
              <a:buFont typeface="Wingdings" panose="05000000000000000000" pitchFamily="2" charset="2"/>
              <a:buNone/>
              <a:defRPr/>
            </a:pPr>
            <a:r>
              <a:rPr lang="en-US" sz="2800" b="1" dirty="0"/>
              <a:t>Preview:</a:t>
            </a:r>
          </a:p>
          <a:p>
            <a:pPr marL="514350" indent="-514350">
              <a:spcBef>
                <a:spcPts val="1200"/>
              </a:spcBef>
              <a:spcAft>
                <a:spcPts val="0"/>
              </a:spcAft>
              <a:buFont typeface="Wingdings" panose="05000000000000000000" pitchFamily="2" charset="2"/>
              <a:buAutoNum type="arabicPeriod"/>
              <a:defRPr/>
            </a:pPr>
            <a:r>
              <a:rPr lang="en-US" sz="2800" dirty="0"/>
              <a:t>Programs and teaching quality</a:t>
            </a:r>
          </a:p>
          <a:p>
            <a:pPr marL="514350" indent="-514350">
              <a:spcBef>
                <a:spcPts val="1200"/>
              </a:spcBef>
              <a:spcAft>
                <a:spcPts val="0"/>
              </a:spcAft>
              <a:buFont typeface="Wingdings" panose="05000000000000000000" pitchFamily="2" charset="2"/>
              <a:buAutoNum type="arabicPeriod"/>
              <a:defRPr/>
            </a:pPr>
            <a:r>
              <a:rPr lang="en-US" sz="2800" dirty="0"/>
              <a:t>Tuition and financial aids </a:t>
            </a:r>
          </a:p>
          <a:p>
            <a:pPr marL="514350" indent="-514350">
              <a:spcBef>
                <a:spcPts val="1200"/>
              </a:spcBef>
              <a:spcAft>
                <a:spcPts val="0"/>
              </a:spcAft>
              <a:buFont typeface="Wingdings" panose="05000000000000000000" pitchFamily="2" charset="2"/>
              <a:buAutoNum type="arabicPeriod"/>
              <a:defRPr/>
            </a:pPr>
            <a:r>
              <a:rPr lang="en-US" sz="2800" dirty="0"/>
              <a:t>Extracurricular activities</a:t>
            </a:r>
          </a:p>
        </p:txBody>
      </p:sp>
      <p:sp>
        <p:nvSpPr>
          <p:cNvPr id="6" name="TextBox 5">
            <a:extLst>
              <a:ext uri="{FF2B5EF4-FFF2-40B4-BE49-F238E27FC236}">
                <a16:creationId xmlns:a16="http://schemas.microsoft.com/office/drawing/2014/main" id="{234498DF-4B32-4F22-8AC0-093EF1531AA2}"/>
              </a:ext>
            </a:extLst>
          </p:cNvPr>
          <p:cNvSpPr txBox="1"/>
          <p:nvPr/>
        </p:nvSpPr>
        <p:spPr>
          <a:xfrm>
            <a:off x="1752600" y="1981200"/>
            <a:ext cx="1447800" cy="461665"/>
          </a:xfrm>
          <a:prstGeom prst="rect">
            <a:avLst/>
          </a:prstGeom>
          <a:noFill/>
        </p:spPr>
        <p:txBody>
          <a:bodyPr wrap="square">
            <a:spAutoFit/>
          </a:bodyPr>
          <a:lstStyle/>
          <a:p>
            <a:r>
              <a:rPr lang="en-US" sz="2400" b="1" dirty="0">
                <a:solidFill>
                  <a:srgbClr val="FF0000"/>
                </a:solidFill>
              </a:rPr>
              <a:t>Object</a:t>
            </a:r>
          </a:p>
        </p:txBody>
      </p:sp>
      <p:sp>
        <p:nvSpPr>
          <p:cNvPr id="7" name="TextBox 6">
            <a:extLst>
              <a:ext uri="{FF2B5EF4-FFF2-40B4-BE49-F238E27FC236}">
                <a16:creationId xmlns:a16="http://schemas.microsoft.com/office/drawing/2014/main" id="{108B4359-E9C9-4DB0-A451-3BCD119E1F60}"/>
              </a:ext>
            </a:extLst>
          </p:cNvPr>
          <p:cNvSpPr txBox="1"/>
          <p:nvPr/>
        </p:nvSpPr>
        <p:spPr>
          <a:xfrm>
            <a:off x="2971800" y="2596415"/>
            <a:ext cx="3968675" cy="461665"/>
          </a:xfrm>
          <a:prstGeom prst="rect">
            <a:avLst/>
          </a:prstGeom>
          <a:noFill/>
        </p:spPr>
        <p:txBody>
          <a:bodyPr wrap="square">
            <a:spAutoFit/>
          </a:bodyPr>
          <a:lstStyle/>
          <a:p>
            <a:r>
              <a:rPr lang="en-US" sz="2400" b="1" dirty="0">
                <a:solidFill>
                  <a:srgbClr val="FF0000"/>
                </a:solidFill>
              </a:rPr>
              <a:t>Topical </a:t>
            </a:r>
          </a:p>
        </p:txBody>
      </p:sp>
      <p:sp>
        <p:nvSpPr>
          <p:cNvPr id="8" name="TextBox 7">
            <a:extLst>
              <a:ext uri="{FF2B5EF4-FFF2-40B4-BE49-F238E27FC236}">
                <a16:creationId xmlns:a16="http://schemas.microsoft.com/office/drawing/2014/main" id="{3EF05841-F561-4C53-90A1-05DA1F8B5D55}"/>
              </a:ext>
            </a:extLst>
          </p:cNvPr>
          <p:cNvSpPr txBox="1"/>
          <p:nvPr/>
        </p:nvSpPr>
        <p:spPr>
          <a:xfrm>
            <a:off x="1981200" y="3058080"/>
            <a:ext cx="7375712" cy="577850"/>
          </a:xfrm>
          <a:prstGeom prst="rect">
            <a:avLst/>
          </a:prstGeom>
          <a:noFill/>
        </p:spPr>
        <p:txBody>
          <a:bodyPr wrap="square">
            <a:spAutoFit/>
          </a:bodyPr>
          <a:lstStyle/>
          <a:p>
            <a:pPr lvl="1">
              <a:lnSpc>
                <a:spcPct val="150000"/>
              </a:lnSpc>
            </a:pPr>
            <a:r>
              <a:rPr lang="en-US" altLang="en-US" sz="2400" b="1" dirty="0">
                <a:solidFill>
                  <a:srgbClr val="FF0000"/>
                </a:solidFill>
              </a:rPr>
              <a:t>High school students</a:t>
            </a:r>
          </a:p>
        </p:txBody>
      </p:sp>
      <p:sp>
        <p:nvSpPr>
          <p:cNvPr id="9" name="Title 1">
            <a:extLst>
              <a:ext uri="{FF2B5EF4-FFF2-40B4-BE49-F238E27FC236}">
                <a16:creationId xmlns:a16="http://schemas.microsoft.com/office/drawing/2014/main" id="{7AFA82BF-2D69-444D-952D-E9EE8B8E067C}"/>
              </a:ext>
            </a:extLst>
          </p:cNvPr>
          <p:cNvSpPr>
            <a:spLocks noGrp="1"/>
          </p:cNvSpPr>
          <p:nvPr>
            <p:ph type="title"/>
          </p:nvPr>
        </p:nvSpPr>
        <p:spPr>
          <a:xfrm>
            <a:off x="583730" y="194197"/>
            <a:ext cx="8229600" cy="838200"/>
          </a:xfrm>
        </p:spPr>
        <p:txBody>
          <a:bodyPr/>
          <a:lstStyle/>
          <a:p>
            <a:pPr algn="ctr"/>
            <a:r>
              <a:rPr lang="en-US" altLang="en-US" sz="3200" b="1" dirty="0"/>
              <a:t>Sample Introduction – Topic 1</a:t>
            </a:r>
          </a:p>
        </p:txBody>
      </p:sp>
    </p:spTree>
    <p:extLst>
      <p:ext uri="{BB962C8B-B14F-4D97-AF65-F5344CB8AC3E}">
        <p14:creationId xmlns:p14="http://schemas.microsoft.com/office/powerpoint/2010/main" val="330439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0A7EAD-66B8-4D1B-9030-A3DAC6392BC8}"/>
              </a:ext>
            </a:extLst>
          </p:cNvPr>
          <p:cNvSpPr>
            <a:spLocks noGrp="1"/>
          </p:cNvSpPr>
          <p:nvPr>
            <p:ph idx="1"/>
          </p:nvPr>
        </p:nvSpPr>
        <p:spPr>
          <a:xfrm>
            <a:off x="190500" y="457200"/>
            <a:ext cx="8763000" cy="3886200"/>
          </a:xfrm>
        </p:spPr>
        <p:txBody>
          <a:bodyPr/>
          <a:lstStyle/>
          <a:p>
            <a:pPr marR="0" lvl="0">
              <a:spcBef>
                <a:spcPts val="600"/>
              </a:spcBef>
              <a:spcAft>
                <a:spcPts val="0"/>
              </a:spcAft>
              <a:buFont typeface="+mj-lt"/>
              <a:buAutoNum type="arabicPeriod"/>
            </a:pPr>
            <a:r>
              <a:rPr lang="en-US" sz="1800" b="1"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Greeting</a:t>
            </a:r>
            <a:r>
              <a:rPr lang="en-US" sz="1800" dirty="0">
                <a:effectLst/>
                <a:latin typeface="Calibri" panose="020F0502020204030204" pitchFamily="34" charset="0"/>
                <a:ea typeface="SimSun" panose="02010600030101010101" pitchFamily="2" charset="-122"/>
                <a:cs typeface="Times New Roman" panose="02020603050405020304" pitchFamily="18" charset="0"/>
              </a:rPr>
              <a:t>: Hello everyone. Thank you for </a:t>
            </a:r>
            <a:r>
              <a:rPr lang="en-US" sz="1800" dirty="0">
                <a:latin typeface="Calibri" panose="020F0502020204030204" pitchFamily="34" charset="0"/>
                <a:ea typeface="SimSun" panose="02010600030101010101" pitchFamily="2" charset="-122"/>
                <a:cs typeface="Times New Roman" panose="02020603050405020304" pitchFamily="18" charset="0"/>
              </a:rPr>
              <a:t>spending your time </a:t>
            </a:r>
            <a:r>
              <a:rPr lang="en-US" sz="1800" dirty="0">
                <a:effectLst/>
                <a:latin typeface="Calibri" panose="020F0502020204030204" pitchFamily="34" charset="0"/>
                <a:ea typeface="SimSun" panose="02010600030101010101" pitchFamily="2" charset="-122"/>
                <a:cs typeface="Times New Roman" panose="02020603050405020304" pitchFamily="18" charset="0"/>
              </a:rPr>
              <a:t>coming here to our presentation.</a:t>
            </a:r>
          </a:p>
          <a:p>
            <a:pPr marR="0" lvl="0">
              <a:spcBef>
                <a:spcPts val="600"/>
              </a:spcBef>
              <a:spcAft>
                <a:spcPts val="0"/>
              </a:spcAft>
              <a:buFont typeface="+mj-lt"/>
              <a:buAutoNum type="arabicPeriod"/>
            </a:pPr>
            <a:r>
              <a:rPr lang="en-US" sz="1800" b="1"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Self-introduction</a:t>
            </a:r>
            <a:r>
              <a:rPr lang="en-US" sz="1800" dirty="0">
                <a:effectLst/>
                <a:latin typeface="Calibri" panose="020F0502020204030204" pitchFamily="34" charset="0"/>
                <a:ea typeface="SimSun" panose="02010600030101010101" pitchFamily="2" charset="-122"/>
                <a:cs typeface="Times New Roman" panose="02020603050405020304" pitchFamily="18" charset="0"/>
              </a:rPr>
              <a:t>: We Rose Group with 4 members are all sophomores at International University (or IU for short), which is one of seven member institutions of Vietnam National University, HCMC. </a:t>
            </a:r>
          </a:p>
          <a:p>
            <a:pPr marR="0">
              <a:spcBef>
                <a:spcPts val="600"/>
              </a:spcBef>
              <a:spcAft>
                <a:spcPts val="0"/>
              </a:spcAft>
              <a:buFont typeface="+mj-lt"/>
              <a:buAutoNum type="arabicPeriod"/>
            </a:pPr>
            <a:r>
              <a:rPr lang="en-US" sz="1800" b="1"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Attention-getter</a:t>
            </a:r>
            <a:r>
              <a:rPr lang="en-US" sz="1800" dirty="0">
                <a:effectLst/>
                <a:latin typeface="Calibri" panose="020F0502020204030204" pitchFamily="34" charset="0"/>
                <a:ea typeface="SimSun" panose="02010600030101010101" pitchFamily="2" charset="-122"/>
                <a:cs typeface="Times New Roman" panose="02020603050405020304" pitchFamily="18" charset="0"/>
              </a:rPr>
              <a:t>: It’s obvious that choosing a suitable university to enroll is crucially important and might take us lots of time to make a decision. Do you want to learn in an academic but comfortable environment? Do you want to experience a  friendly university atmosphere? The answer is definitely </a:t>
            </a:r>
            <a:r>
              <a:rPr lang="en-US" sz="1800" i="1" dirty="0">
                <a:effectLst/>
                <a:latin typeface="Calibri" panose="020F0502020204030204" pitchFamily="34" charset="0"/>
                <a:ea typeface="SimSun" panose="02010600030101010101" pitchFamily="2" charset="-122"/>
                <a:cs typeface="Times New Roman" panose="02020603050405020304" pitchFamily="18" charset="0"/>
              </a:rPr>
              <a:t>Yes</a:t>
            </a:r>
            <a:r>
              <a:rPr lang="en-US" sz="1800" dirty="0">
                <a:effectLst/>
                <a:latin typeface="Calibri" panose="020F0502020204030204" pitchFamily="34" charset="0"/>
                <a:ea typeface="SimSun" panose="02010600030101010101" pitchFamily="2" charset="-122"/>
                <a:cs typeface="Times New Roman" panose="02020603050405020304" pitchFamily="18" charset="0"/>
              </a:rPr>
              <a:t>, right? </a:t>
            </a:r>
          </a:p>
          <a:p>
            <a:pPr marR="0">
              <a:spcBef>
                <a:spcPts val="600"/>
              </a:spcBef>
              <a:spcAft>
                <a:spcPts val="0"/>
              </a:spcAft>
              <a:buFont typeface="+mj-lt"/>
              <a:buAutoNum type="arabicPeriod"/>
            </a:pPr>
            <a:r>
              <a:rPr lang="en-US" sz="1800" b="1"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Topic connection</a:t>
            </a:r>
            <a:r>
              <a:rPr lang="en-US" sz="1800" dirty="0">
                <a:effectLst/>
                <a:latin typeface="Calibri" panose="020F0502020204030204" pitchFamily="34" charset="0"/>
                <a:ea typeface="SimSun" panose="02010600030101010101" pitchFamily="2" charset="-122"/>
                <a:cs typeface="Times New Roman" panose="02020603050405020304" pitchFamily="18" charset="0"/>
              </a:rPr>
              <a:t>: We’re sure that all of you here have thought about these criteria when you cross the threshold into college life. If you are still unsure of which university or college you should apply to, we are willing to introduce you to our ‘second home’ where we have lived for one year. </a:t>
            </a:r>
          </a:p>
          <a:p>
            <a:pPr marR="0" lvl="0">
              <a:spcBef>
                <a:spcPts val="600"/>
              </a:spcBef>
              <a:spcAft>
                <a:spcPts val="0"/>
              </a:spcAft>
              <a:buFont typeface="+mj-lt"/>
              <a:buAutoNum type="arabicPeriod"/>
            </a:pPr>
            <a:r>
              <a:rPr lang="en-US" sz="1800" b="1" dirty="0">
                <a:solidFill>
                  <a:srgbClr val="FF0000"/>
                </a:solidFill>
                <a:latin typeface="Calibri" panose="020F0502020204030204" pitchFamily="34" charset="0"/>
                <a:ea typeface="SimSun" panose="02010600030101010101" pitchFamily="2" charset="-122"/>
                <a:cs typeface="Times New Roman" panose="02020603050405020304" pitchFamily="18" charset="0"/>
              </a:rPr>
              <a:t>Credibility</a:t>
            </a:r>
            <a:r>
              <a:rPr lang="en-US" sz="1800" dirty="0">
                <a:effectLst/>
                <a:latin typeface="Calibri" panose="020F0502020204030204" pitchFamily="34" charset="0"/>
                <a:ea typeface="SimSun" panose="02010600030101010101" pitchFamily="2" charset="-122"/>
                <a:cs typeface="Times New Roman" panose="02020603050405020304" pitchFamily="18" charset="0"/>
              </a:rPr>
              <a:t>: We hope that our authentic experience at IU will give some useful information so that you can make up your mind with confidence.</a:t>
            </a:r>
            <a:endParaRPr lang="en-US" sz="1800" dirty="0">
              <a:latin typeface="Calibri" panose="020F0502020204030204" pitchFamily="34" charset="0"/>
              <a:ea typeface="SimSun" panose="02010600030101010101" pitchFamily="2" charset="-122"/>
              <a:cs typeface="Times New Roman" panose="02020603050405020304" pitchFamily="18" charset="0"/>
            </a:endParaRPr>
          </a:p>
          <a:p>
            <a:pPr marR="0" lvl="0">
              <a:spcBef>
                <a:spcPts val="600"/>
              </a:spcBef>
              <a:spcAft>
                <a:spcPts val="0"/>
              </a:spcAft>
              <a:buFont typeface="+mj-lt"/>
              <a:buAutoNum type="arabicPeriod"/>
            </a:pPr>
            <a:r>
              <a:rPr lang="en-US" sz="1800" b="1" dirty="0">
                <a:solidFill>
                  <a:srgbClr val="FF0000"/>
                </a:solidFill>
                <a:latin typeface="Calibri" panose="020F0502020204030204" pitchFamily="34" charset="0"/>
                <a:ea typeface="SimSun" panose="02010600030101010101" pitchFamily="2" charset="-122"/>
                <a:cs typeface="Times New Roman" panose="02020603050405020304" pitchFamily="18" charset="0"/>
              </a:rPr>
              <a:t>Preview</a:t>
            </a:r>
            <a:r>
              <a:rPr lang="en-US" sz="1800" dirty="0">
                <a:effectLst/>
                <a:latin typeface="Calibri" panose="020F0502020204030204" pitchFamily="34" charset="0"/>
                <a:ea typeface="SimSun" panose="02010600030101010101" pitchFamily="2" charset="-122"/>
                <a:cs typeface="Times New Roman" panose="02020603050405020304" pitchFamily="18" charset="0"/>
              </a:rPr>
              <a:t>: Our talk will be divided into three points. </a:t>
            </a:r>
            <a:r>
              <a:rPr lang="en-US" sz="1800" i="1" dirty="0">
                <a:effectLst/>
                <a:latin typeface="Calibri" panose="020F0502020204030204" pitchFamily="34" charset="0"/>
                <a:ea typeface="SimSun" panose="02010600030101010101" pitchFamily="2" charset="-122"/>
                <a:cs typeface="Times New Roman" panose="02020603050405020304" pitchFamily="18" charset="0"/>
              </a:rPr>
              <a:t>First</a:t>
            </a:r>
            <a:r>
              <a:rPr lang="en-US" sz="1800" dirty="0">
                <a:effectLst/>
                <a:latin typeface="Calibri" panose="020F0502020204030204" pitchFamily="34" charset="0"/>
                <a:ea typeface="SimSun" panose="02010600030101010101" pitchFamily="2" charset="-122"/>
                <a:cs typeface="Times New Roman" panose="02020603050405020304" pitchFamily="18" charset="0"/>
              </a:rPr>
              <a:t>, we’ll provide some basic information about programs and teaching quality at IU. </a:t>
            </a:r>
            <a:r>
              <a:rPr lang="en-US" sz="1800" i="1" dirty="0">
                <a:effectLst/>
                <a:latin typeface="Calibri" panose="020F0502020204030204" pitchFamily="34" charset="0"/>
                <a:ea typeface="SimSun" panose="02010600030101010101" pitchFamily="2" charset="-122"/>
                <a:cs typeface="Times New Roman" panose="02020603050405020304" pitchFamily="18" charset="0"/>
              </a:rPr>
              <a:t>After that</a:t>
            </a:r>
            <a:r>
              <a:rPr lang="en-US" sz="1800" dirty="0">
                <a:effectLst/>
                <a:latin typeface="Calibri" panose="020F0502020204030204" pitchFamily="34" charset="0"/>
                <a:ea typeface="SimSun" panose="02010600030101010101" pitchFamily="2" charset="-122"/>
                <a:cs typeface="Times New Roman" panose="02020603050405020304" pitchFamily="18" charset="0"/>
              </a:rPr>
              <a:t>, we’ll discuss the topic of tuition and financial aids. </a:t>
            </a:r>
            <a:r>
              <a:rPr lang="en-US" sz="1800" i="1" dirty="0">
                <a:effectLst/>
                <a:latin typeface="Calibri" panose="020F0502020204030204" pitchFamily="34" charset="0"/>
                <a:ea typeface="SimSun" panose="02010600030101010101" pitchFamily="2" charset="-122"/>
                <a:cs typeface="Times New Roman" panose="02020603050405020304" pitchFamily="18" charset="0"/>
              </a:rPr>
              <a:t>Finally</a:t>
            </a:r>
            <a:r>
              <a:rPr lang="en-US" sz="1800" dirty="0">
                <a:effectLst/>
                <a:latin typeface="Calibri" panose="020F0502020204030204" pitchFamily="34" charset="0"/>
                <a:ea typeface="SimSun" panose="02010600030101010101" pitchFamily="2" charset="-122"/>
                <a:cs typeface="Times New Roman" panose="02020603050405020304" pitchFamily="18" charset="0"/>
              </a:rPr>
              <a:t>, we’ll cover the extracurricular activities because you cannot always work without relaxing, right? </a:t>
            </a:r>
            <a:endParaRPr lang="en-US" sz="1800" dirty="0">
              <a:latin typeface="Calibri" panose="020F0502020204030204" pitchFamily="34" charset="0"/>
              <a:ea typeface="SimSun" panose="02010600030101010101" pitchFamily="2" charset="-122"/>
              <a:cs typeface="Times New Roman" panose="02020603050405020304" pitchFamily="18" charset="0"/>
            </a:endParaRPr>
          </a:p>
          <a:p>
            <a:pPr marR="0" lvl="0">
              <a:spcBef>
                <a:spcPts val="600"/>
              </a:spcBef>
              <a:spcAft>
                <a:spcPts val="0"/>
              </a:spcAft>
              <a:buFont typeface="+mj-lt"/>
              <a:buAutoNum type="arabicPeriod"/>
            </a:pPr>
            <a:r>
              <a:rPr lang="en-US" sz="1800" b="1" dirty="0">
                <a:solidFill>
                  <a:srgbClr val="FF0000"/>
                </a:solidFill>
                <a:latin typeface="Calibri" panose="020F0502020204030204" pitchFamily="34" charset="0"/>
                <a:ea typeface="SimSun" panose="02010600030101010101" pitchFamily="2" charset="-122"/>
                <a:cs typeface="Times New Roman" panose="02020603050405020304" pitchFamily="18" charset="0"/>
              </a:rPr>
              <a:t>Rule for Q&amp;A</a:t>
            </a:r>
            <a:r>
              <a:rPr lang="en-US" sz="1800" dirty="0">
                <a:effectLst/>
                <a:latin typeface="Calibri" panose="020F0502020204030204" pitchFamily="34" charset="0"/>
                <a:ea typeface="SimSun" panose="02010600030101010101" pitchFamily="2" charset="-122"/>
                <a:cs typeface="Times New Roman" panose="02020603050405020304" pitchFamily="18" charset="0"/>
              </a:rPr>
              <a:t>: If you have any questions, feel free to ask us when we finish.</a:t>
            </a:r>
            <a:endParaRPr lang="en-US" sz="1800" dirty="0">
              <a:latin typeface="Calibri" panose="020F0502020204030204" pitchFamily="34" charset="0"/>
              <a:ea typeface="SimSun" panose="02010600030101010101" pitchFamily="2" charset="-122"/>
              <a:cs typeface="Times New Roman" panose="02020603050405020304" pitchFamily="18" charset="0"/>
            </a:endParaRPr>
          </a:p>
          <a:p>
            <a:pPr marR="0" lvl="0">
              <a:spcBef>
                <a:spcPts val="600"/>
              </a:spcBef>
              <a:spcAft>
                <a:spcPts val="0"/>
              </a:spcAft>
              <a:buFont typeface="+mj-lt"/>
              <a:buAutoNum type="arabicPeriod"/>
            </a:pPr>
            <a:r>
              <a:rPr lang="en-US" sz="1800" b="1" dirty="0">
                <a:solidFill>
                  <a:srgbClr val="FF0000"/>
                </a:solidFill>
                <a:latin typeface="Calibri" panose="020F0502020204030204" pitchFamily="34" charset="0"/>
                <a:ea typeface="SimSun" panose="02010600030101010101" pitchFamily="2" charset="-122"/>
                <a:cs typeface="Times New Roman" panose="02020603050405020304" pitchFamily="18" charset="0"/>
              </a:rPr>
              <a:t>Transition</a:t>
            </a:r>
            <a:r>
              <a:rPr lang="en-US" sz="1800" dirty="0">
                <a:effectLst/>
                <a:latin typeface="Calibri" panose="020F0502020204030204" pitchFamily="34" charset="0"/>
                <a:ea typeface="SimSun" panose="02010600030101010101" pitchFamily="2" charset="-122"/>
                <a:cs typeface="Times New Roman" panose="02020603050405020304" pitchFamily="18" charset="0"/>
              </a:rPr>
              <a:t>: Now, let us begin the first part: what </a:t>
            </a:r>
            <a:r>
              <a:rPr lang="en-US" sz="1800" dirty="0">
                <a:latin typeface="Calibri" panose="020F0502020204030204" pitchFamily="34" charset="0"/>
                <a:ea typeface="SimSun" panose="02010600030101010101" pitchFamily="2" charset="-122"/>
                <a:cs typeface="Times New Roman" panose="02020603050405020304" pitchFamily="18" charset="0"/>
              </a:rPr>
              <a:t>IU can offer you academically</a:t>
            </a:r>
            <a:r>
              <a:rPr lang="en-US" sz="1800" dirty="0">
                <a:effectLst/>
                <a:latin typeface="Calibri" panose="020F0502020204030204" pitchFamily="34" charset="0"/>
                <a:ea typeface="SimSun" panose="02010600030101010101" pitchFamily="2" charset="-122"/>
                <a:cs typeface="Times New Roman" panose="02020603050405020304" pitchFamily="18" charset="0"/>
              </a:rPr>
              <a:t>.</a:t>
            </a:r>
          </a:p>
          <a:p>
            <a:pPr marL="0" marR="0" indent="0">
              <a:spcBef>
                <a:spcPts val="0"/>
              </a:spcBef>
              <a:spcAft>
                <a:spcPts val="0"/>
              </a:spcAft>
              <a:buNone/>
            </a:pPr>
            <a:endParaRPr lang="en-US" dirty="0"/>
          </a:p>
        </p:txBody>
      </p:sp>
      <p:sp>
        <p:nvSpPr>
          <p:cNvPr id="4" name="TextBox 3">
            <a:extLst>
              <a:ext uri="{FF2B5EF4-FFF2-40B4-BE49-F238E27FC236}">
                <a16:creationId xmlns:a16="http://schemas.microsoft.com/office/drawing/2014/main" id="{3A571C03-56EC-4CB2-B41B-F7DD2332C355}"/>
              </a:ext>
            </a:extLst>
          </p:cNvPr>
          <p:cNvSpPr txBox="1"/>
          <p:nvPr/>
        </p:nvSpPr>
        <p:spPr>
          <a:xfrm>
            <a:off x="1219200" y="665"/>
            <a:ext cx="6477000" cy="456535"/>
          </a:xfrm>
          <a:prstGeom prst="rect">
            <a:avLst/>
          </a:prstGeom>
          <a:noFill/>
        </p:spPr>
        <p:txBody>
          <a:bodyPr wrap="square" rtlCol="0">
            <a:spAutoFit/>
          </a:bodyPr>
          <a:lstStyle/>
          <a:p>
            <a:pPr algn="ctr">
              <a:lnSpc>
                <a:spcPct val="150000"/>
              </a:lnSpc>
              <a:defRPr/>
            </a:pPr>
            <a:r>
              <a:rPr lang="en-US" sz="1800" b="1" dirty="0">
                <a:solidFill>
                  <a:srgbClr val="FF0000"/>
                </a:solidFill>
              </a:rPr>
              <a:t>IU - Second Home for High School Leavers</a:t>
            </a:r>
            <a:endParaRPr lang="en-US" sz="1800" dirty="0">
              <a:solidFill>
                <a:srgbClr val="FF0000"/>
              </a:solidFill>
            </a:endParaRPr>
          </a:p>
        </p:txBody>
      </p:sp>
    </p:spTree>
    <p:extLst>
      <p:ext uri="{BB962C8B-B14F-4D97-AF65-F5344CB8AC3E}">
        <p14:creationId xmlns:p14="http://schemas.microsoft.com/office/powerpoint/2010/main" val="4254628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8BBCC0-0128-4EAF-B7F7-AFA5594A5FA5}"/>
              </a:ext>
            </a:extLst>
          </p:cNvPr>
          <p:cNvSpPr>
            <a:spLocks noGrp="1"/>
          </p:cNvSpPr>
          <p:nvPr>
            <p:ph idx="1"/>
          </p:nvPr>
        </p:nvSpPr>
        <p:spPr>
          <a:xfrm>
            <a:off x="457200" y="1250079"/>
            <a:ext cx="8229600" cy="2508682"/>
          </a:xfrm>
        </p:spPr>
        <p:txBody>
          <a:bodyPr/>
          <a:lstStyle/>
          <a:p>
            <a:pPr marL="0" indent="0">
              <a:lnSpc>
                <a:spcPct val="120000"/>
              </a:lnSpc>
              <a:buNone/>
              <a:defRPr/>
            </a:pPr>
            <a:r>
              <a:rPr lang="en-US" sz="2800" b="1" dirty="0"/>
              <a:t>Topic: </a:t>
            </a:r>
            <a:r>
              <a:rPr lang="en-US" sz="2800" b="1" dirty="0">
                <a:solidFill>
                  <a:srgbClr val="FF0000"/>
                </a:solidFill>
              </a:rPr>
              <a:t>IU</a:t>
            </a:r>
          </a:p>
          <a:p>
            <a:pPr marL="0" indent="0">
              <a:lnSpc>
                <a:spcPct val="120000"/>
              </a:lnSpc>
              <a:buFont typeface="Wingdings" panose="05000000000000000000" pitchFamily="2" charset="2"/>
              <a:buNone/>
              <a:defRPr/>
            </a:pPr>
            <a:r>
              <a:rPr lang="en-US" sz="2800" b="1" dirty="0"/>
              <a:t>Type: </a:t>
            </a:r>
          </a:p>
          <a:p>
            <a:pPr marL="0" indent="0">
              <a:lnSpc>
                <a:spcPct val="120000"/>
              </a:lnSpc>
              <a:buFont typeface="Wingdings" panose="05000000000000000000" pitchFamily="2" charset="2"/>
              <a:buNone/>
              <a:defRPr/>
            </a:pPr>
            <a:r>
              <a:rPr lang="en-US" sz="2800" b="1" dirty="0"/>
              <a:t>Organization: </a:t>
            </a:r>
          </a:p>
          <a:p>
            <a:pPr marL="0" indent="0">
              <a:lnSpc>
                <a:spcPct val="120000"/>
              </a:lnSpc>
              <a:buFont typeface="Wingdings" panose="05000000000000000000" pitchFamily="2" charset="2"/>
              <a:buNone/>
              <a:defRPr/>
            </a:pPr>
            <a:r>
              <a:rPr lang="en-US" sz="2800" b="1" dirty="0"/>
              <a:t>Audience:</a:t>
            </a:r>
            <a:endParaRPr lang="en-US" sz="2800" b="1" dirty="0">
              <a:solidFill>
                <a:srgbClr val="FF0000"/>
              </a:solidFill>
            </a:endParaRPr>
          </a:p>
          <a:p>
            <a:pPr marL="0" indent="0">
              <a:lnSpc>
                <a:spcPct val="120000"/>
              </a:lnSpc>
              <a:buFont typeface="Wingdings" panose="05000000000000000000" pitchFamily="2" charset="2"/>
              <a:buNone/>
              <a:defRPr/>
            </a:pPr>
            <a:r>
              <a:rPr lang="en-US" sz="2800" b="1" dirty="0"/>
              <a:t>Preview:</a:t>
            </a:r>
          </a:p>
          <a:p>
            <a:pPr marL="514350" indent="-514350">
              <a:spcBef>
                <a:spcPts val="1200"/>
              </a:spcBef>
              <a:spcAft>
                <a:spcPts val="0"/>
              </a:spcAft>
              <a:buFont typeface="Wingdings" panose="05000000000000000000" pitchFamily="2" charset="2"/>
              <a:buAutoNum type="arabicPeriod"/>
              <a:defRPr/>
            </a:pPr>
            <a:r>
              <a:rPr lang="en-US" sz="2800" dirty="0"/>
              <a:t>Names of clubs</a:t>
            </a:r>
          </a:p>
          <a:p>
            <a:pPr marL="514350" indent="-514350">
              <a:spcBef>
                <a:spcPts val="1200"/>
              </a:spcBef>
              <a:spcAft>
                <a:spcPts val="0"/>
              </a:spcAft>
              <a:buFont typeface="Wingdings" panose="05000000000000000000" pitchFamily="2" charset="2"/>
              <a:buAutoNum type="arabicPeriod"/>
              <a:defRPr/>
            </a:pPr>
            <a:r>
              <a:rPr lang="en-US" sz="2800" dirty="0"/>
              <a:t>Typical activities</a:t>
            </a:r>
          </a:p>
          <a:p>
            <a:pPr marL="514350" indent="-514350">
              <a:spcBef>
                <a:spcPts val="1200"/>
              </a:spcBef>
              <a:spcAft>
                <a:spcPts val="0"/>
              </a:spcAft>
              <a:buFont typeface="Wingdings" panose="05000000000000000000" pitchFamily="2" charset="2"/>
              <a:buAutoNum type="arabicPeriod"/>
              <a:defRPr/>
            </a:pPr>
            <a:r>
              <a:rPr lang="en-US" sz="2800" dirty="0"/>
              <a:t>Upcoming events </a:t>
            </a:r>
          </a:p>
        </p:txBody>
      </p:sp>
      <p:sp>
        <p:nvSpPr>
          <p:cNvPr id="6" name="TextBox 5">
            <a:extLst>
              <a:ext uri="{FF2B5EF4-FFF2-40B4-BE49-F238E27FC236}">
                <a16:creationId xmlns:a16="http://schemas.microsoft.com/office/drawing/2014/main" id="{234498DF-4B32-4F22-8AC0-093EF1531AA2}"/>
              </a:ext>
            </a:extLst>
          </p:cNvPr>
          <p:cNvSpPr txBox="1"/>
          <p:nvPr/>
        </p:nvSpPr>
        <p:spPr>
          <a:xfrm>
            <a:off x="1717040" y="1874152"/>
            <a:ext cx="1447800" cy="523220"/>
          </a:xfrm>
          <a:prstGeom prst="rect">
            <a:avLst/>
          </a:prstGeom>
          <a:noFill/>
        </p:spPr>
        <p:txBody>
          <a:bodyPr wrap="square">
            <a:spAutoFit/>
          </a:bodyPr>
          <a:lstStyle/>
          <a:p>
            <a:r>
              <a:rPr lang="en-US" sz="2800" b="1" dirty="0">
                <a:solidFill>
                  <a:srgbClr val="FF0000"/>
                </a:solidFill>
              </a:rPr>
              <a:t>Object</a:t>
            </a:r>
            <a:endParaRPr lang="en-US" sz="2800" dirty="0">
              <a:solidFill>
                <a:srgbClr val="FF0000"/>
              </a:solidFill>
            </a:endParaRPr>
          </a:p>
        </p:txBody>
      </p:sp>
      <p:sp>
        <p:nvSpPr>
          <p:cNvPr id="7" name="TextBox 6">
            <a:extLst>
              <a:ext uri="{FF2B5EF4-FFF2-40B4-BE49-F238E27FC236}">
                <a16:creationId xmlns:a16="http://schemas.microsoft.com/office/drawing/2014/main" id="{108B4359-E9C9-4DB0-A451-3BCD119E1F60}"/>
              </a:ext>
            </a:extLst>
          </p:cNvPr>
          <p:cNvSpPr txBox="1"/>
          <p:nvPr/>
        </p:nvSpPr>
        <p:spPr>
          <a:xfrm>
            <a:off x="3041724" y="2506213"/>
            <a:ext cx="3968675" cy="523220"/>
          </a:xfrm>
          <a:prstGeom prst="rect">
            <a:avLst/>
          </a:prstGeom>
          <a:noFill/>
        </p:spPr>
        <p:txBody>
          <a:bodyPr wrap="square">
            <a:spAutoFit/>
          </a:bodyPr>
          <a:lstStyle/>
          <a:p>
            <a:r>
              <a:rPr lang="en-US" sz="2800" b="1" dirty="0">
                <a:solidFill>
                  <a:srgbClr val="FF0000"/>
                </a:solidFill>
              </a:rPr>
              <a:t>Topical </a:t>
            </a:r>
            <a:endParaRPr lang="en-US" sz="2800" dirty="0">
              <a:solidFill>
                <a:srgbClr val="FF0000"/>
              </a:solidFill>
            </a:endParaRPr>
          </a:p>
        </p:txBody>
      </p:sp>
      <p:sp>
        <p:nvSpPr>
          <p:cNvPr id="8" name="TextBox 7">
            <a:extLst>
              <a:ext uri="{FF2B5EF4-FFF2-40B4-BE49-F238E27FC236}">
                <a16:creationId xmlns:a16="http://schemas.microsoft.com/office/drawing/2014/main" id="{3EF05841-F561-4C53-90A1-05DA1F8B5D55}"/>
              </a:ext>
            </a:extLst>
          </p:cNvPr>
          <p:cNvSpPr txBox="1"/>
          <p:nvPr/>
        </p:nvSpPr>
        <p:spPr>
          <a:xfrm>
            <a:off x="2440940" y="3021445"/>
            <a:ext cx="6474460" cy="658835"/>
          </a:xfrm>
          <a:prstGeom prst="rect">
            <a:avLst/>
          </a:prstGeom>
          <a:noFill/>
        </p:spPr>
        <p:txBody>
          <a:bodyPr wrap="square">
            <a:spAutoFit/>
          </a:bodyPr>
          <a:lstStyle/>
          <a:p>
            <a:pPr>
              <a:lnSpc>
                <a:spcPct val="150000"/>
              </a:lnSpc>
              <a:defRPr/>
            </a:pPr>
            <a:r>
              <a:rPr lang="vi-VN" sz="2800" b="1">
                <a:solidFill>
                  <a:srgbClr val="FF0000"/>
                </a:solidFill>
              </a:rPr>
              <a:t>K23</a:t>
            </a:r>
            <a:r>
              <a:rPr lang="en-US" sz="2800" b="1" dirty="0">
                <a:solidFill>
                  <a:srgbClr val="FF0000"/>
                </a:solidFill>
              </a:rPr>
              <a:t> </a:t>
            </a:r>
            <a:r>
              <a:rPr lang="en-US" sz="2800" b="1" dirty="0" err="1">
                <a:solidFill>
                  <a:srgbClr val="FF0000"/>
                </a:solidFill>
              </a:rPr>
              <a:t>IUers</a:t>
            </a:r>
            <a:endParaRPr lang="en-US" sz="2800" b="1" dirty="0">
              <a:solidFill>
                <a:srgbClr val="FF0000"/>
              </a:solidFill>
            </a:endParaRPr>
          </a:p>
        </p:txBody>
      </p:sp>
      <p:sp>
        <p:nvSpPr>
          <p:cNvPr id="9" name="Title 1">
            <a:extLst>
              <a:ext uri="{FF2B5EF4-FFF2-40B4-BE49-F238E27FC236}">
                <a16:creationId xmlns:a16="http://schemas.microsoft.com/office/drawing/2014/main" id="{7AFA82BF-2D69-444D-952D-E9EE8B8E067C}"/>
              </a:ext>
            </a:extLst>
          </p:cNvPr>
          <p:cNvSpPr>
            <a:spLocks noGrp="1"/>
          </p:cNvSpPr>
          <p:nvPr>
            <p:ph type="title"/>
          </p:nvPr>
        </p:nvSpPr>
        <p:spPr>
          <a:xfrm>
            <a:off x="583730" y="194197"/>
            <a:ext cx="8229600" cy="838200"/>
          </a:xfrm>
        </p:spPr>
        <p:txBody>
          <a:bodyPr/>
          <a:lstStyle/>
          <a:p>
            <a:pPr algn="ctr"/>
            <a:r>
              <a:rPr lang="en-US" altLang="en-US" sz="3200" b="1" dirty="0"/>
              <a:t>Sample Introduction – Topic 2</a:t>
            </a:r>
          </a:p>
        </p:txBody>
      </p:sp>
    </p:spTree>
    <p:extLst>
      <p:ext uri="{BB962C8B-B14F-4D97-AF65-F5344CB8AC3E}">
        <p14:creationId xmlns:p14="http://schemas.microsoft.com/office/powerpoint/2010/main" val="376151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0A7EAD-66B8-4D1B-9030-A3DAC6392BC8}"/>
              </a:ext>
            </a:extLst>
          </p:cNvPr>
          <p:cNvSpPr>
            <a:spLocks noGrp="1"/>
          </p:cNvSpPr>
          <p:nvPr>
            <p:ph idx="1"/>
          </p:nvPr>
        </p:nvSpPr>
        <p:spPr>
          <a:xfrm>
            <a:off x="190500" y="457200"/>
            <a:ext cx="8763000" cy="3886200"/>
          </a:xfrm>
        </p:spPr>
        <p:txBody>
          <a:bodyPr/>
          <a:lstStyle/>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1. </a:t>
            </a:r>
            <a:r>
              <a:rPr lang="en-US" sz="1800" b="1" dirty="0">
                <a:effectLst/>
                <a:latin typeface="Times New Roman" panose="02020603050405020304" pitchFamily="18" charset="0"/>
                <a:ea typeface="Times New Roman" panose="02020603050405020304" pitchFamily="18" charset="0"/>
              </a:rPr>
              <a:t>Greeting and saying thank-you</a:t>
            </a:r>
            <a:r>
              <a:rPr lang="en-US" sz="1800" dirty="0">
                <a:effectLst/>
                <a:latin typeface="Times New Roman" panose="02020603050405020304" pitchFamily="18" charset="0"/>
                <a:ea typeface="Times New Roman" panose="02020603050405020304" pitchFamily="18" charset="0"/>
              </a:rPr>
              <a:t>: Warm welcome to IU freshmen and big thanks for joining us today.</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2. </a:t>
            </a:r>
            <a:r>
              <a:rPr lang="en-US" sz="1800" b="1" dirty="0">
                <a:effectLst/>
                <a:latin typeface="Times New Roman" panose="02020603050405020304" pitchFamily="18" charset="0"/>
                <a:ea typeface="Times New Roman" panose="02020603050405020304" pitchFamily="18" charset="0"/>
              </a:rPr>
              <a:t> Introducing yourself</a:t>
            </a:r>
            <a:r>
              <a:rPr lang="en-US" sz="1800" dirty="0">
                <a:effectLst/>
                <a:latin typeface="Times New Roman" panose="02020603050405020304" pitchFamily="18" charset="0"/>
                <a:ea typeface="Times New Roman" panose="02020603050405020304" pitchFamily="18" charset="0"/>
              </a:rPr>
              <a:t>: We are IU Ambassadors, representing IU seniors to introduce our university to you all, new members of our family.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3. </a:t>
            </a:r>
            <a:r>
              <a:rPr lang="en-US" sz="1800" b="1" dirty="0">
                <a:effectLst/>
                <a:latin typeface="Times New Roman" panose="02020603050405020304" pitchFamily="18" charset="0"/>
                <a:ea typeface="Times New Roman" panose="02020603050405020304" pitchFamily="18" charset="0"/>
              </a:rPr>
              <a:t>Getting the audience’s attention</a:t>
            </a:r>
            <a:r>
              <a:rPr lang="en-US" sz="1800" dirty="0">
                <a:effectLst/>
                <a:latin typeface="Times New Roman" panose="02020603050405020304" pitchFamily="18" charset="0"/>
                <a:ea typeface="Times New Roman" panose="02020603050405020304" pitchFamily="18" charset="0"/>
              </a:rPr>
              <a:t>: How much have you discovered about IU before coming here today? I guess all of you have heard about IU food court, or IU mascot Koi fish when visiting the IU Confessions fan page, right?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4.</a:t>
            </a:r>
            <a:r>
              <a:rPr lang="en-US" sz="1800" b="1" dirty="0">
                <a:effectLst/>
                <a:latin typeface="Times New Roman" panose="02020603050405020304" pitchFamily="18" charset="0"/>
                <a:ea typeface="Times New Roman" panose="02020603050405020304" pitchFamily="18" charset="0"/>
              </a:rPr>
              <a:t> Connecting the topic to the audience</a:t>
            </a:r>
            <a:r>
              <a:rPr lang="en-US" sz="1800" dirty="0">
                <a:effectLst/>
                <a:latin typeface="Times New Roman" panose="02020603050405020304" pitchFamily="18" charset="0"/>
                <a:ea typeface="Times New Roman" panose="02020603050405020304" pitchFamily="18" charset="0"/>
              </a:rPr>
              <a:t>: However, we think that there are many things you haven’t known about IU, and that’s why we are here today to bring you to the fun corners in our lovely family.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5. </a:t>
            </a:r>
            <a:r>
              <a:rPr lang="en-US" sz="1800" b="1" dirty="0">
                <a:effectLst/>
                <a:latin typeface="Times New Roman" panose="02020603050405020304" pitchFamily="18" charset="0"/>
                <a:ea typeface="Times New Roman" panose="02020603050405020304" pitchFamily="18" charset="0"/>
              </a:rPr>
              <a:t>Establishing credibility:</a:t>
            </a:r>
            <a:r>
              <a:rPr lang="en-US" sz="1800" dirty="0">
                <a:effectLst/>
                <a:latin typeface="Times New Roman" panose="02020603050405020304" pitchFamily="18" charset="0"/>
                <a:ea typeface="Times New Roman" panose="02020603050405020304" pitchFamily="18" charset="0"/>
              </a:rPr>
              <a:t> As senior students from different schools and departments at IU, we have experienced many extracurricular activities for the past few years, that’s why we’re confident we’ll take you all on the right path.</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6.</a:t>
            </a:r>
            <a:r>
              <a:rPr lang="en-US" sz="1800" b="1" dirty="0">
                <a:effectLst/>
                <a:latin typeface="Times New Roman" panose="02020603050405020304" pitchFamily="18" charset="0"/>
                <a:ea typeface="Times New Roman" panose="02020603050405020304" pitchFamily="18" charset="0"/>
              </a:rPr>
              <a:t> Providing a preview</a:t>
            </a:r>
            <a:r>
              <a:rPr lang="en-US" sz="1800" dirty="0">
                <a:effectLst/>
                <a:latin typeface="Times New Roman" panose="02020603050405020304" pitchFamily="18" charset="0"/>
                <a:ea typeface="Times New Roman" panose="02020603050405020304" pitchFamily="18" charset="0"/>
              </a:rPr>
              <a:t>: Our talk today will be divided into three parts. </a:t>
            </a:r>
            <a:r>
              <a:rPr lang="en-US" sz="1800" i="1" dirty="0">
                <a:effectLst/>
                <a:latin typeface="Times New Roman" panose="02020603050405020304" pitchFamily="18" charset="0"/>
                <a:ea typeface="Times New Roman" panose="02020603050405020304" pitchFamily="18" charset="0"/>
              </a:rPr>
              <a:t>First,</a:t>
            </a:r>
            <a:r>
              <a:rPr lang="en-US" sz="1800" dirty="0">
                <a:effectLst/>
                <a:latin typeface="Times New Roman" panose="02020603050405020304" pitchFamily="18" charset="0"/>
                <a:ea typeface="Times New Roman" panose="02020603050405020304" pitchFamily="18" charset="0"/>
              </a:rPr>
              <a:t> we’ll introduce various clubs at IU so that you can make your choice. </a:t>
            </a:r>
            <a:r>
              <a:rPr lang="en-US" sz="1800" i="1" dirty="0">
                <a:effectLst/>
                <a:latin typeface="Times New Roman" panose="02020603050405020304" pitchFamily="18" charset="0"/>
                <a:ea typeface="Times New Roman" panose="02020603050405020304" pitchFamily="18" charset="0"/>
              </a:rPr>
              <a:t>Second,</a:t>
            </a:r>
            <a:r>
              <a:rPr lang="en-US" sz="1800" dirty="0">
                <a:effectLst/>
                <a:latin typeface="Times New Roman" panose="02020603050405020304" pitchFamily="18" charset="0"/>
                <a:ea typeface="Times New Roman" panose="02020603050405020304" pitchFamily="18" charset="0"/>
              </a:rPr>
              <a:t> we’ll describe the main activities that these clubs usually hold. </a:t>
            </a:r>
            <a:r>
              <a:rPr lang="en-US" sz="1800" i="1" dirty="0">
                <a:effectLst/>
                <a:latin typeface="Times New Roman" panose="02020603050405020304" pitchFamily="18" charset="0"/>
                <a:ea typeface="Times New Roman" panose="02020603050405020304" pitchFamily="18" charset="0"/>
              </a:rPr>
              <a:t>Finally,</a:t>
            </a:r>
            <a:r>
              <a:rPr lang="en-US" sz="1800" dirty="0">
                <a:effectLst/>
                <a:latin typeface="Times New Roman" panose="02020603050405020304" pitchFamily="18" charset="0"/>
                <a:ea typeface="Times New Roman" panose="02020603050405020304" pitchFamily="18" charset="0"/>
              </a:rPr>
              <a:t> we’ll highlight some upcoming events for your first experience.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7. </a:t>
            </a:r>
            <a:r>
              <a:rPr lang="en-US" sz="1800" b="1" dirty="0">
                <a:effectLst/>
                <a:latin typeface="Times New Roman" panose="02020603050405020304" pitchFamily="18" charset="0"/>
                <a:ea typeface="Times New Roman" panose="02020603050405020304" pitchFamily="18" charset="0"/>
              </a:rPr>
              <a:t>Setting the time for Q&amp;A</a:t>
            </a:r>
            <a:r>
              <a:rPr lang="en-US" sz="1800" dirty="0">
                <a:effectLst/>
                <a:latin typeface="Times New Roman" panose="02020603050405020304" pitchFamily="18" charset="0"/>
                <a:ea typeface="Times New Roman" panose="02020603050405020304" pitchFamily="18" charset="0"/>
              </a:rPr>
              <a:t>: We’ll take about 5 to 6 minutes of your time. If you have any questions, feel free to ask us when we finish.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8. </a:t>
            </a:r>
            <a:r>
              <a:rPr lang="en-US" sz="1800" b="1" dirty="0">
                <a:effectLst/>
                <a:latin typeface="Times New Roman" panose="02020603050405020304" pitchFamily="18" charset="0"/>
                <a:ea typeface="Times New Roman" panose="02020603050405020304" pitchFamily="18" charset="0"/>
              </a:rPr>
              <a:t>Transitioning to the body</a:t>
            </a:r>
            <a:r>
              <a:rPr lang="en-US" sz="1800" dirty="0">
                <a:effectLst/>
                <a:latin typeface="Times New Roman" panose="02020603050405020304" pitchFamily="18" charset="0"/>
                <a:ea typeface="Times New Roman" panose="02020603050405020304" pitchFamily="18" charset="0"/>
              </a:rPr>
              <a:t>: Ok, we won’t keep you waiting anymore. Let’s begin with the fun corners here and there on our campus. </a:t>
            </a:r>
            <a:endParaRPr lang="en-US" sz="1800" dirty="0">
              <a:effectLst/>
              <a:latin typeface="Calibri" panose="020F0502020204030204" pitchFamily="34" charset="0"/>
              <a:ea typeface="Calibri" panose="020F0502020204030204" pitchFamily="34" charset="0"/>
            </a:endParaRPr>
          </a:p>
          <a:p>
            <a:pPr marL="0" marR="0" indent="0">
              <a:spcBef>
                <a:spcPts val="0"/>
              </a:spcBef>
              <a:spcAft>
                <a:spcPts val="0"/>
              </a:spcAft>
              <a:buNone/>
            </a:pPr>
            <a:endParaRPr lang="en-US" dirty="0"/>
          </a:p>
        </p:txBody>
      </p:sp>
      <p:sp>
        <p:nvSpPr>
          <p:cNvPr id="4" name="TextBox 3">
            <a:extLst>
              <a:ext uri="{FF2B5EF4-FFF2-40B4-BE49-F238E27FC236}">
                <a16:creationId xmlns:a16="http://schemas.microsoft.com/office/drawing/2014/main" id="{3A571C03-56EC-4CB2-B41B-F7DD2332C355}"/>
              </a:ext>
            </a:extLst>
          </p:cNvPr>
          <p:cNvSpPr txBox="1"/>
          <p:nvPr/>
        </p:nvSpPr>
        <p:spPr>
          <a:xfrm>
            <a:off x="1219200" y="665"/>
            <a:ext cx="6477000" cy="456535"/>
          </a:xfrm>
          <a:prstGeom prst="rect">
            <a:avLst/>
          </a:prstGeom>
          <a:noFill/>
        </p:spPr>
        <p:txBody>
          <a:bodyPr wrap="square" rtlCol="0">
            <a:spAutoFit/>
          </a:bodyPr>
          <a:lstStyle/>
          <a:p>
            <a:pPr algn="ctr">
              <a:lnSpc>
                <a:spcPct val="150000"/>
              </a:lnSpc>
              <a:defRPr/>
            </a:pPr>
            <a:r>
              <a:rPr lang="en-US" sz="1800" b="1" dirty="0">
                <a:solidFill>
                  <a:srgbClr val="FF0000"/>
                </a:solidFill>
              </a:rPr>
              <a:t>FUN CORNERS AT IU</a:t>
            </a:r>
            <a:endParaRPr lang="en-US" sz="1800" dirty="0">
              <a:solidFill>
                <a:srgbClr val="FF0000"/>
              </a:solidFill>
            </a:endParaRPr>
          </a:p>
        </p:txBody>
      </p:sp>
    </p:spTree>
    <p:extLst>
      <p:ext uri="{BB962C8B-B14F-4D97-AF65-F5344CB8AC3E}">
        <p14:creationId xmlns:p14="http://schemas.microsoft.com/office/powerpoint/2010/main" val="1986918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id="{4765E06E-D0A9-4B4D-8BBA-1A56AA9BABE6}"/>
              </a:ext>
            </a:extLst>
          </p:cNvPr>
          <p:cNvSpPr>
            <a:spLocks noChangeArrowheads="1"/>
          </p:cNvSpPr>
          <p:nvPr/>
        </p:nvSpPr>
        <p:spPr bwMode="auto">
          <a:xfrm>
            <a:off x="1371600" y="990600"/>
            <a:ext cx="6400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buClr>
                <a:schemeClr val="bg2"/>
              </a:buClr>
              <a:buSzPct val="75000"/>
              <a:buFont typeface="Wingdings" panose="05000000000000000000" pitchFamily="2" charset="2"/>
              <a:buNone/>
            </a:pPr>
            <a:r>
              <a:rPr lang="en-US" altLang="en-US" sz="5100" b="1" dirty="0"/>
              <a:t>LESSON THREE</a:t>
            </a:r>
          </a:p>
        </p:txBody>
      </p:sp>
      <p:sp>
        <p:nvSpPr>
          <p:cNvPr id="4099" name="Rectangle 5">
            <a:extLst>
              <a:ext uri="{FF2B5EF4-FFF2-40B4-BE49-F238E27FC236}">
                <a16:creationId xmlns:a16="http://schemas.microsoft.com/office/drawing/2014/main" id="{EAB790B8-660A-4DC3-BAA7-CFC1A0A83514}"/>
              </a:ext>
            </a:extLst>
          </p:cNvPr>
          <p:cNvSpPr>
            <a:spLocks noChangeArrowheads="1"/>
          </p:cNvSpPr>
          <p:nvPr/>
        </p:nvSpPr>
        <p:spPr bwMode="auto">
          <a:xfrm>
            <a:off x="32657" y="2644776"/>
            <a:ext cx="883920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ts val="1200"/>
              </a:spcBef>
              <a:spcAft>
                <a:spcPts val="1200"/>
              </a:spcAft>
            </a:pPr>
            <a:r>
              <a:rPr lang="en-US" altLang="en-US" sz="4800" b="1" dirty="0">
                <a:solidFill>
                  <a:srgbClr val="FF0000"/>
                </a:solidFill>
              </a:rPr>
              <a:t>SUPPORT</a:t>
            </a:r>
          </a:p>
        </p:txBody>
      </p:sp>
    </p:spTree>
  </p:cSld>
  <p:clrMapOvr>
    <a:masterClrMapping/>
  </p:clrMapOvr>
  <p:transition spd="med">
    <p:newsflash/>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E14857E2-99F4-41CB-AEDE-656E80A23C23}"/>
              </a:ext>
            </a:extLst>
          </p:cNvPr>
          <p:cNvSpPr>
            <a:spLocks noGrp="1"/>
          </p:cNvSpPr>
          <p:nvPr>
            <p:ph type="title"/>
          </p:nvPr>
        </p:nvSpPr>
        <p:spPr>
          <a:xfrm>
            <a:off x="277009" y="97632"/>
            <a:ext cx="8839200" cy="1066800"/>
          </a:xfrm>
        </p:spPr>
        <p:txBody>
          <a:bodyPr/>
          <a:lstStyle/>
          <a:p>
            <a:pPr algn="ctr"/>
            <a:r>
              <a:rPr lang="en-US" altLang="en-US" sz="3200" b="1" dirty="0"/>
              <a:t>SUPPORTING YOUR TOPIC</a:t>
            </a:r>
          </a:p>
        </p:txBody>
      </p:sp>
      <p:sp>
        <p:nvSpPr>
          <p:cNvPr id="5" name="AutoShape 8">
            <a:extLst>
              <a:ext uri="{FF2B5EF4-FFF2-40B4-BE49-F238E27FC236}">
                <a16:creationId xmlns:a16="http://schemas.microsoft.com/office/drawing/2014/main" id="{A99CBBD5-D796-4B4D-A43D-04BB373E7336}"/>
              </a:ext>
            </a:extLst>
          </p:cNvPr>
          <p:cNvSpPr>
            <a:spLocks noChangeArrowheads="1"/>
          </p:cNvSpPr>
          <p:nvPr/>
        </p:nvSpPr>
        <p:spPr bwMode="auto">
          <a:xfrm>
            <a:off x="2614613" y="1716088"/>
            <a:ext cx="4191000" cy="990600"/>
          </a:xfrm>
          <a:prstGeom prst="doubleWave">
            <a:avLst>
              <a:gd name="adj1" fmla="val 6500"/>
              <a:gd name="adj2" fmla="val 0"/>
            </a:avLst>
          </a:prstGeom>
          <a:solidFill>
            <a:schemeClr val="tx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5400" b="1" dirty="0">
                <a:solidFill>
                  <a:schemeClr val="bg1"/>
                </a:solidFill>
              </a:rPr>
              <a:t>TOPIC</a:t>
            </a:r>
            <a:endParaRPr lang="en-US" altLang="en-US" dirty="0"/>
          </a:p>
        </p:txBody>
      </p:sp>
      <p:sp>
        <p:nvSpPr>
          <p:cNvPr id="6" name="AutoShape 8">
            <a:extLst>
              <a:ext uri="{FF2B5EF4-FFF2-40B4-BE49-F238E27FC236}">
                <a16:creationId xmlns:a16="http://schemas.microsoft.com/office/drawing/2014/main" id="{599C1B39-8755-4B14-96FF-E499AC4DA447}"/>
              </a:ext>
            </a:extLst>
          </p:cNvPr>
          <p:cNvSpPr>
            <a:spLocks noChangeArrowheads="1"/>
          </p:cNvSpPr>
          <p:nvPr/>
        </p:nvSpPr>
        <p:spPr bwMode="auto">
          <a:xfrm>
            <a:off x="685800" y="3810000"/>
            <a:ext cx="2108200" cy="990600"/>
          </a:xfrm>
          <a:prstGeom prst="doubleWave">
            <a:avLst>
              <a:gd name="adj1" fmla="val 6500"/>
              <a:gd name="adj2" fmla="val 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dirty="0"/>
              <a:t>Point 1</a:t>
            </a:r>
          </a:p>
          <a:p>
            <a:pPr algn="ctr"/>
            <a:r>
              <a:rPr lang="en-US" altLang="en-US" dirty="0"/>
              <a:t>….</a:t>
            </a:r>
          </a:p>
        </p:txBody>
      </p:sp>
      <p:sp>
        <p:nvSpPr>
          <p:cNvPr id="7" name="AutoShape 8">
            <a:extLst>
              <a:ext uri="{FF2B5EF4-FFF2-40B4-BE49-F238E27FC236}">
                <a16:creationId xmlns:a16="http://schemas.microsoft.com/office/drawing/2014/main" id="{7953EC42-91F3-4111-9B13-C0CE0795DAED}"/>
              </a:ext>
            </a:extLst>
          </p:cNvPr>
          <p:cNvSpPr>
            <a:spLocks noChangeArrowheads="1"/>
          </p:cNvSpPr>
          <p:nvPr/>
        </p:nvSpPr>
        <p:spPr bwMode="auto">
          <a:xfrm>
            <a:off x="3606800" y="3886200"/>
            <a:ext cx="2108200" cy="990600"/>
          </a:xfrm>
          <a:prstGeom prst="doubleWave">
            <a:avLst>
              <a:gd name="adj1" fmla="val 6500"/>
              <a:gd name="adj2" fmla="val 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dirty="0"/>
          </a:p>
          <a:p>
            <a:pPr algn="ctr"/>
            <a:r>
              <a:rPr lang="en-US" altLang="en-US" dirty="0"/>
              <a:t>Point 2</a:t>
            </a:r>
          </a:p>
          <a:p>
            <a:pPr algn="ctr"/>
            <a:r>
              <a:rPr lang="en-US" altLang="en-US" dirty="0"/>
              <a:t>….</a:t>
            </a:r>
          </a:p>
          <a:p>
            <a:pPr algn="ctr"/>
            <a:endParaRPr lang="en-US" altLang="en-US" dirty="0"/>
          </a:p>
        </p:txBody>
      </p:sp>
      <p:sp>
        <p:nvSpPr>
          <p:cNvPr id="8" name="AutoShape 8">
            <a:extLst>
              <a:ext uri="{FF2B5EF4-FFF2-40B4-BE49-F238E27FC236}">
                <a16:creationId xmlns:a16="http://schemas.microsoft.com/office/drawing/2014/main" id="{90524DE4-A39B-4514-A202-4625A6C89DED}"/>
              </a:ext>
            </a:extLst>
          </p:cNvPr>
          <p:cNvSpPr>
            <a:spLocks noChangeArrowheads="1"/>
          </p:cNvSpPr>
          <p:nvPr/>
        </p:nvSpPr>
        <p:spPr bwMode="auto">
          <a:xfrm>
            <a:off x="6594475" y="3886200"/>
            <a:ext cx="2108200" cy="990600"/>
          </a:xfrm>
          <a:prstGeom prst="doubleWave">
            <a:avLst>
              <a:gd name="adj1" fmla="val 6500"/>
              <a:gd name="adj2" fmla="val 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dirty="0"/>
              <a:t>Point 3</a:t>
            </a:r>
          </a:p>
          <a:p>
            <a:pPr algn="ctr"/>
            <a:r>
              <a:rPr lang="en-US" altLang="en-US" dirty="0"/>
              <a:t>….</a:t>
            </a:r>
          </a:p>
        </p:txBody>
      </p:sp>
      <p:sp>
        <p:nvSpPr>
          <p:cNvPr id="2" name="Arrow: Up 1">
            <a:extLst>
              <a:ext uri="{FF2B5EF4-FFF2-40B4-BE49-F238E27FC236}">
                <a16:creationId xmlns:a16="http://schemas.microsoft.com/office/drawing/2014/main" id="{D29E90CE-8219-45B6-B8C4-92D2AC92BD82}"/>
              </a:ext>
            </a:extLst>
          </p:cNvPr>
          <p:cNvSpPr/>
          <p:nvPr/>
        </p:nvSpPr>
        <p:spPr bwMode="auto">
          <a:xfrm rot="3425805">
            <a:off x="1676400" y="2997693"/>
            <a:ext cx="381000" cy="53340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Arrow: Up 9">
            <a:extLst>
              <a:ext uri="{FF2B5EF4-FFF2-40B4-BE49-F238E27FC236}">
                <a16:creationId xmlns:a16="http://schemas.microsoft.com/office/drawing/2014/main" id="{CCA5F10D-7C1C-4E58-AAB2-A83CD85BC036}"/>
              </a:ext>
            </a:extLst>
          </p:cNvPr>
          <p:cNvSpPr/>
          <p:nvPr/>
        </p:nvSpPr>
        <p:spPr bwMode="auto">
          <a:xfrm>
            <a:off x="4320235" y="2997693"/>
            <a:ext cx="381000" cy="53340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Arrow: Up 10">
            <a:extLst>
              <a:ext uri="{FF2B5EF4-FFF2-40B4-BE49-F238E27FC236}">
                <a16:creationId xmlns:a16="http://schemas.microsoft.com/office/drawing/2014/main" id="{274B223D-7524-4CB9-BC92-5D15EFA69E32}"/>
              </a:ext>
            </a:extLst>
          </p:cNvPr>
          <p:cNvSpPr/>
          <p:nvPr/>
        </p:nvSpPr>
        <p:spPr bwMode="auto">
          <a:xfrm rot="18315762">
            <a:off x="7277100" y="2997693"/>
            <a:ext cx="381000" cy="533400"/>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TextBox 2">
            <a:extLst>
              <a:ext uri="{FF2B5EF4-FFF2-40B4-BE49-F238E27FC236}">
                <a16:creationId xmlns:a16="http://schemas.microsoft.com/office/drawing/2014/main" id="{57525D4D-6E48-414D-8865-67354FDEF7F4}"/>
              </a:ext>
            </a:extLst>
          </p:cNvPr>
          <p:cNvSpPr txBox="1"/>
          <p:nvPr/>
        </p:nvSpPr>
        <p:spPr>
          <a:xfrm>
            <a:off x="76200" y="5345152"/>
            <a:ext cx="9067800" cy="1131848"/>
          </a:xfrm>
          <a:prstGeom prst="rect">
            <a:avLst/>
          </a:prstGeom>
          <a:noFill/>
        </p:spPr>
        <p:txBody>
          <a:bodyPr wrap="square" rtlCol="0">
            <a:spAutoFit/>
          </a:bodyPr>
          <a:lstStyle/>
          <a:p>
            <a:pPr>
              <a:lnSpc>
                <a:spcPct val="150000"/>
              </a:lnSpc>
            </a:pPr>
            <a:r>
              <a:rPr lang="en-US" sz="2400" dirty="0"/>
              <a:t>The </a:t>
            </a:r>
            <a:r>
              <a:rPr lang="en-US" sz="2400" b="1" dirty="0"/>
              <a:t>Topic</a:t>
            </a:r>
            <a:r>
              <a:rPr lang="en-US" sz="2400" dirty="0"/>
              <a:t> will be developed into three points, which are presented clearly in the Preview (element 6) of the </a:t>
            </a:r>
            <a:r>
              <a:rPr lang="en-US" sz="2400" b="1" dirty="0"/>
              <a:t>Introduction</a:t>
            </a:r>
            <a:r>
              <a:rPr lang="en-US" sz="2400"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vertic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vertic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vertical)">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autoUpdateAnimBg="0"/>
      <p:bldP spid="7" grpId="0" animBg="1" autoUpdateAnimBg="0"/>
      <p:bldP spid="8"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CF4B6B27-541F-4197-B63D-68929F45138B}"/>
              </a:ext>
            </a:extLst>
          </p:cNvPr>
          <p:cNvSpPr>
            <a:spLocks noGrp="1"/>
          </p:cNvSpPr>
          <p:nvPr>
            <p:ph type="title"/>
          </p:nvPr>
        </p:nvSpPr>
        <p:spPr>
          <a:xfrm>
            <a:off x="533400" y="609600"/>
            <a:ext cx="8229600" cy="838200"/>
          </a:xfrm>
        </p:spPr>
        <p:txBody>
          <a:bodyPr/>
          <a:lstStyle/>
          <a:p>
            <a:pPr marL="0" indent="0" algn="ctr">
              <a:lnSpc>
                <a:spcPct val="140000"/>
              </a:lnSpc>
              <a:buFont typeface="Wingdings" panose="05000000000000000000" pitchFamily="2" charset="2"/>
              <a:buNone/>
              <a:defRPr/>
            </a:pPr>
            <a:r>
              <a:rPr lang="en-US" sz="3200" b="1" dirty="0"/>
              <a:t>HCM International University </a:t>
            </a:r>
            <a:br>
              <a:rPr lang="en-US" sz="3200" b="1" dirty="0"/>
            </a:br>
            <a:r>
              <a:rPr lang="en-US" sz="3200" b="1" dirty="0"/>
              <a:t> Second Home for High School Leavers  </a:t>
            </a:r>
          </a:p>
        </p:txBody>
      </p:sp>
      <p:sp>
        <p:nvSpPr>
          <p:cNvPr id="3" name="Content Placeholder 2">
            <a:extLst>
              <a:ext uri="{FF2B5EF4-FFF2-40B4-BE49-F238E27FC236}">
                <a16:creationId xmlns:a16="http://schemas.microsoft.com/office/drawing/2014/main" id="{2E8BBCC0-0128-4EAF-B7F7-AFA5594A5FA5}"/>
              </a:ext>
            </a:extLst>
          </p:cNvPr>
          <p:cNvSpPr>
            <a:spLocks noGrp="1"/>
          </p:cNvSpPr>
          <p:nvPr>
            <p:ph idx="1"/>
          </p:nvPr>
        </p:nvSpPr>
        <p:spPr>
          <a:xfrm>
            <a:off x="457200" y="2438400"/>
            <a:ext cx="8229600" cy="3886200"/>
          </a:xfrm>
        </p:spPr>
        <p:txBody>
          <a:bodyPr/>
          <a:lstStyle/>
          <a:p>
            <a:pPr marL="0" indent="0">
              <a:lnSpc>
                <a:spcPct val="120000"/>
              </a:lnSpc>
              <a:buFont typeface="Wingdings" panose="05000000000000000000" pitchFamily="2" charset="2"/>
              <a:buNone/>
              <a:defRPr/>
            </a:pPr>
            <a:r>
              <a:rPr lang="en-US" sz="2800" b="1" dirty="0"/>
              <a:t>Preview:</a:t>
            </a:r>
          </a:p>
          <a:p>
            <a:pPr marL="514350" indent="-514350">
              <a:spcBef>
                <a:spcPts val="1200"/>
              </a:spcBef>
              <a:spcAft>
                <a:spcPts val="1200"/>
              </a:spcAft>
              <a:buFont typeface="Wingdings" panose="05000000000000000000" pitchFamily="2" charset="2"/>
              <a:buAutoNum type="arabicPeriod"/>
              <a:defRPr/>
            </a:pPr>
            <a:r>
              <a:rPr lang="vi-VN" sz="2800" dirty="0" err="1"/>
              <a:t>Programs</a:t>
            </a:r>
            <a:r>
              <a:rPr lang="vi-VN" sz="2800" dirty="0"/>
              <a:t> </a:t>
            </a:r>
            <a:r>
              <a:rPr lang="vi-VN" sz="2800" dirty="0" err="1"/>
              <a:t>and</a:t>
            </a:r>
            <a:r>
              <a:rPr lang="vi-VN" sz="2800" dirty="0"/>
              <a:t> </a:t>
            </a:r>
            <a:r>
              <a:rPr lang="vi-VN" sz="2800" dirty="0" err="1"/>
              <a:t>teaching</a:t>
            </a:r>
            <a:r>
              <a:rPr lang="vi-VN" sz="2800" dirty="0"/>
              <a:t> </a:t>
            </a:r>
            <a:r>
              <a:rPr lang="vi-VN" sz="2800" dirty="0" err="1"/>
              <a:t>qualities</a:t>
            </a:r>
            <a:endParaRPr lang="vi-VN" sz="2800" dirty="0"/>
          </a:p>
          <a:p>
            <a:pPr marL="514350" indent="-514350">
              <a:spcBef>
                <a:spcPts val="1200"/>
              </a:spcBef>
              <a:spcAft>
                <a:spcPts val="1200"/>
              </a:spcAft>
              <a:buFont typeface="Wingdings" panose="05000000000000000000" pitchFamily="2" charset="2"/>
              <a:buAutoNum type="arabicPeriod"/>
              <a:defRPr/>
            </a:pPr>
            <a:r>
              <a:rPr lang="vi-VN" sz="2800" dirty="0" err="1"/>
              <a:t>Tuition</a:t>
            </a:r>
            <a:r>
              <a:rPr lang="vi-VN" sz="2800" dirty="0"/>
              <a:t> </a:t>
            </a:r>
            <a:r>
              <a:rPr lang="vi-VN" sz="2800" dirty="0" err="1"/>
              <a:t>and</a:t>
            </a:r>
            <a:r>
              <a:rPr lang="vi-VN" sz="2800" dirty="0"/>
              <a:t> </a:t>
            </a:r>
            <a:r>
              <a:rPr lang="vi-VN" sz="2800" dirty="0" err="1"/>
              <a:t>financial</a:t>
            </a:r>
            <a:r>
              <a:rPr lang="vi-VN" sz="2800" dirty="0"/>
              <a:t> </a:t>
            </a:r>
            <a:r>
              <a:rPr lang="vi-VN" sz="2800" dirty="0" err="1"/>
              <a:t>aids</a:t>
            </a:r>
            <a:r>
              <a:rPr lang="vi-VN" sz="2800" dirty="0"/>
              <a:t> </a:t>
            </a:r>
          </a:p>
          <a:p>
            <a:pPr marL="514350" indent="-514350">
              <a:buFont typeface="Wingdings" panose="05000000000000000000" pitchFamily="2" charset="2"/>
              <a:buAutoNum type="arabicPeriod"/>
              <a:defRPr/>
            </a:pPr>
            <a:r>
              <a:rPr lang="en-US" sz="2800" dirty="0"/>
              <a:t>Extracurricular activities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2876</TotalTime>
  <Words>1955</Words>
  <Application>Microsoft Office PowerPoint</Application>
  <PresentationFormat>On-screen Show (4:3)</PresentationFormat>
  <Paragraphs>321</Paragraphs>
  <Slides>29</Slides>
  <Notes>17</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Arial Black</vt:lpstr>
      <vt:lpstr>Calibri</vt:lpstr>
      <vt:lpstr>Century Gothic</vt:lpstr>
      <vt:lpstr>Times New Roman</vt:lpstr>
      <vt:lpstr>Trebuchet MS</vt:lpstr>
      <vt:lpstr>Wingdings</vt:lpstr>
      <vt:lpstr>Pixel</vt:lpstr>
      <vt:lpstr>PowerPoint Presentation</vt:lpstr>
      <vt:lpstr>Last week’s assignment</vt:lpstr>
      <vt:lpstr>Sample Introduction – Topic 1</vt:lpstr>
      <vt:lpstr>PowerPoint Presentation</vt:lpstr>
      <vt:lpstr>Sample Introduction – Topic 2</vt:lpstr>
      <vt:lpstr>PowerPoint Presentation</vt:lpstr>
      <vt:lpstr>PowerPoint Presentation</vt:lpstr>
      <vt:lpstr>SUPPORTING YOUR TOPIC</vt:lpstr>
      <vt:lpstr>HCM International University   Second Home for High School Leavers  </vt:lpstr>
      <vt:lpstr>Outline exercises for Support</vt:lpstr>
      <vt:lpstr>PowerPoint Presentation</vt:lpstr>
      <vt:lpstr>PowerPoint Presentation</vt:lpstr>
      <vt:lpstr>PowerPoint Presentation</vt:lpstr>
      <vt:lpstr>PowerPoint Presentation</vt:lpstr>
      <vt:lpstr>Three ways to support your points:</vt:lpstr>
      <vt:lpstr>1. Tips for Using Examples</vt:lpstr>
      <vt:lpstr>Types of Examples</vt:lpstr>
      <vt:lpstr>Which type of example?</vt:lpstr>
      <vt:lpstr>Which type of example?</vt:lpstr>
      <vt:lpstr>Types of Examples</vt:lpstr>
      <vt:lpstr>2. Using statistics</vt:lpstr>
      <vt:lpstr>Tips for Using Statistics</vt:lpstr>
      <vt:lpstr>3. Using expert testimony</vt:lpstr>
      <vt:lpstr>Tips for Using Testimony</vt:lpstr>
      <vt:lpstr>Assignment: Provide support for ONE POINT only.</vt:lpstr>
      <vt:lpstr>Assignment: Provide support for ONE POINT only.</vt:lpstr>
      <vt:lpstr>PowerPoint Presentation</vt:lpstr>
      <vt:lpstr>PowerPoint Presentation</vt:lpstr>
      <vt:lpstr>Link to submit</vt:lpstr>
    </vt:vector>
  </TitlesOfParts>
  <Company>BacThiep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Preparing Your Speech</dc:title>
  <dc:creator>BacThiep</dc:creator>
  <cp:lastModifiedBy>Do Thi Dieu Ngoc</cp:lastModifiedBy>
  <cp:revision>192</cp:revision>
  <dcterms:created xsi:type="dcterms:W3CDTF">2009-01-01T08:35:32Z</dcterms:created>
  <dcterms:modified xsi:type="dcterms:W3CDTF">2023-10-11T04:18:53Z</dcterms:modified>
</cp:coreProperties>
</file>